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57" r:id="rId3"/>
  </p:sldIdLst>
  <p:sldSz cx="10287000" cy="1828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0" autoAdjust="0"/>
    <p:restoredTop sz="94660"/>
  </p:normalViewPr>
  <p:slideViewPr>
    <p:cSldViewPr snapToGrid="0">
      <p:cViewPr varScale="1">
        <p:scale>
          <a:sx n="39" d="100"/>
          <a:sy n="39" d="100"/>
        </p:scale>
        <p:origin x="260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992968"/>
            <a:ext cx="8743950" cy="6366933"/>
          </a:xfrm>
        </p:spPr>
        <p:txBody>
          <a:bodyPr anchor="b"/>
          <a:lstStyle>
            <a:lvl1pPr algn="ctr">
              <a:defRPr sz="675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75" y="9605435"/>
            <a:ext cx="7715250" cy="4415365"/>
          </a:xfrm>
        </p:spPr>
        <p:txBody>
          <a:bodyPr/>
          <a:lstStyle>
            <a:lvl1pPr marL="0" indent="0" algn="ctr">
              <a:buNone/>
              <a:defRPr sz="2700"/>
            </a:lvl1pPr>
            <a:lvl2pPr marL="514350" indent="0" algn="ctr">
              <a:buNone/>
              <a:defRPr sz="2250"/>
            </a:lvl2pPr>
            <a:lvl3pPr marL="1028700" indent="0" algn="ctr">
              <a:buNone/>
              <a:defRPr sz="2025"/>
            </a:lvl3pPr>
            <a:lvl4pPr marL="1543050" indent="0" algn="ctr">
              <a:buNone/>
              <a:defRPr sz="1800"/>
            </a:lvl4pPr>
            <a:lvl5pPr marL="2057400" indent="0" algn="ctr">
              <a:buNone/>
              <a:defRPr sz="1800"/>
            </a:lvl5pPr>
            <a:lvl6pPr marL="2571750" indent="0" algn="ctr">
              <a:buNone/>
              <a:defRPr sz="1800"/>
            </a:lvl6pPr>
            <a:lvl7pPr marL="3086100" indent="0" algn="ctr">
              <a:buNone/>
              <a:defRPr sz="1800"/>
            </a:lvl7pPr>
            <a:lvl8pPr marL="3600450" indent="0" algn="ctr">
              <a:buNone/>
              <a:defRPr sz="1800"/>
            </a:lvl8pPr>
            <a:lvl9pPr marL="4114800" indent="0" algn="ctr">
              <a:buNone/>
              <a:defRPr sz="1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508EA-EEBE-4A39-A38A-2F89F12B508A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B26C-7D1A-46BB-BAF5-10A6E01ECF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3350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508EA-EEBE-4A39-A38A-2F89F12B508A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B26C-7D1A-46BB-BAF5-10A6E01ECF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5844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1635" y="973667"/>
            <a:ext cx="2218134" cy="154982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7232" y="973667"/>
            <a:ext cx="6525816" cy="1549823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508EA-EEBE-4A39-A38A-2F89F12B508A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B26C-7D1A-46BB-BAF5-10A6E01ECF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785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508EA-EEBE-4A39-A38A-2F89F12B508A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B26C-7D1A-46BB-BAF5-10A6E01ECF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7535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74" y="4559305"/>
            <a:ext cx="8872538" cy="7607299"/>
          </a:xfrm>
        </p:spPr>
        <p:txBody>
          <a:bodyPr anchor="b"/>
          <a:lstStyle>
            <a:lvl1pPr>
              <a:defRPr sz="675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1874" y="12238572"/>
            <a:ext cx="8872538" cy="4000499"/>
          </a:xfrm>
        </p:spPr>
        <p:txBody>
          <a:bodyPr/>
          <a:lstStyle>
            <a:lvl1pPr marL="0" indent="0">
              <a:buNone/>
              <a:defRPr sz="2700">
                <a:solidFill>
                  <a:schemeClr val="tx1"/>
                </a:solidFill>
              </a:defRPr>
            </a:lvl1pPr>
            <a:lvl2pPr marL="51435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2pPr>
            <a:lvl3pPr marL="1028700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3pPr>
            <a:lvl4pPr marL="15430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057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5717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0861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36004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1148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508EA-EEBE-4A39-A38A-2F89F12B508A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B26C-7D1A-46BB-BAF5-10A6E01ECF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9010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7231" y="4868333"/>
            <a:ext cx="4371975" cy="1160356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794" y="4868333"/>
            <a:ext cx="4371975" cy="1160356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508EA-EEBE-4A39-A38A-2F89F12B508A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B26C-7D1A-46BB-BAF5-10A6E01ECF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0354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973671"/>
            <a:ext cx="8872538" cy="353483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572" y="4483101"/>
            <a:ext cx="4351883" cy="219709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8572" y="6680200"/>
            <a:ext cx="4351883" cy="982556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7794" y="4483101"/>
            <a:ext cx="4373315" cy="219709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7794" y="6680200"/>
            <a:ext cx="4373315" cy="982556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508EA-EEBE-4A39-A38A-2F89F12B508A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B26C-7D1A-46BB-BAF5-10A6E01ECF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2187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508EA-EEBE-4A39-A38A-2F89F12B508A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B26C-7D1A-46BB-BAF5-10A6E01ECF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4766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508EA-EEBE-4A39-A38A-2F89F12B508A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B26C-7D1A-46BB-BAF5-10A6E01ECF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3166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1219200"/>
            <a:ext cx="3317825" cy="42672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315" y="2633138"/>
            <a:ext cx="5207794" cy="12996333"/>
          </a:xfrm>
        </p:spPr>
        <p:txBody>
          <a:bodyPr/>
          <a:lstStyle>
            <a:lvl1pPr>
              <a:defRPr sz="3600"/>
            </a:lvl1pPr>
            <a:lvl2pPr>
              <a:defRPr sz="3150"/>
            </a:lvl2pPr>
            <a:lvl3pPr>
              <a:defRPr sz="2700"/>
            </a:lvl3pPr>
            <a:lvl4pPr>
              <a:defRPr sz="2250"/>
            </a:lvl4pPr>
            <a:lvl5pPr>
              <a:defRPr sz="2250"/>
            </a:lvl5pPr>
            <a:lvl6pPr>
              <a:defRPr sz="2250"/>
            </a:lvl6pPr>
            <a:lvl7pPr>
              <a:defRPr sz="2250"/>
            </a:lvl7pPr>
            <a:lvl8pPr>
              <a:defRPr sz="2250"/>
            </a:lvl8pPr>
            <a:lvl9pPr>
              <a:defRPr sz="22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5486400"/>
            <a:ext cx="3317825" cy="10164235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508EA-EEBE-4A39-A38A-2F89F12B508A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B26C-7D1A-46BB-BAF5-10A6E01ECF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1719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1219200"/>
            <a:ext cx="3317825" cy="42672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73315" y="2633138"/>
            <a:ext cx="5207794" cy="12996333"/>
          </a:xfrm>
        </p:spPr>
        <p:txBody>
          <a:bodyPr anchor="t"/>
          <a:lstStyle>
            <a:lvl1pPr marL="0" indent="0">
              <a:buNone/>
              <a:defRPr sz="3600"/>
            </a:lvl1pPr>
            <a:lvl2pPr marL="514350" indent="0">
              <a:buNone/>
              <a:defRPr sz="3150"/>
            </a:lvl2pPr>
            <a:lvl3pPr marL="1028700" indent="0">
              <a:buNone/>
              <a:defRPr sz="2700"/>
            </a:lvl3pPr>
            <a:lvl4pPr marL="1543050" indent="0">
              <a:buNone/>
              <a:defRPr sz="2250"/>
            </a:lvl4pPr>
            <a:lvl5pPr marL="2057400" indent="0">
              <a:buNone/>
              <a:defRPr sz="2250"/>
            </a:lvl5pPr>
            <a:lvl6pPr marL="2571750" indent="0">
              <a:buNone/>
              <a:defRPr sz="2250"/>
            </a:lvl6pPr>
            <a:lvl7pPr marL="3086100" indent="0">
              <a:buNone/>
              <a:defRPr sz="2250"/>
            </a:lvl7pPr>
            <a:lvl8pPr marL="3600450" indent="0">
              <a:buNone/>
              <a:defRPr sz="2250"/>
            </a:lvl8pPr>
            <a:lvl9pPr marL="4114800" indent="0">
              <a:buNone/>
              <a:defRPr sz="225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5486400"/>
            <a:ext cx="3317825" cy="10164235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508EA-EEBE-4A39-A38A-2F89F12B508A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B26C-7D1A-46BB-BAF5-10A6E01ECF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4176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7231" y="973671"/>
            <a:ext cx="8872538" cy="3534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231" y="4868333"/>
            <a:ext cx="8872538" cy="11603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231" y="16950271"/>
            <a:ext cx="2314575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2508EA-EEBE-4A39-A38A-2F89F12B508A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7569" y="16950271"/>
            <a:ext cx="3471863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65194" y="16950271"/>
            <a:ext cx="2314575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93B26C-7D1A-46BB-BAF5-10A6E01ECF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6057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028700" rtl="0" eaLnBrk="1" latinLnBrk="0" hangingPunct="1">
        <a:lnSpc>
          <a:spcPct val="90000"/>
        </a:lnSpc>
        <a:spcBef>
          <a:spcPct val="0"/>
        </a:spcBef>
        <a:buNone/>
        <a:defRPr kumimoji="1" sz="49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10287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kumimoji="1" sz="3150" kern="1200">
          <a:solidFill>
            <a:schemeClr val="tx1"/>
          </a:solidFill>
          <a:latin typeface="+mn-lt"/>
          <a:ea typeface="+mn-ea"/>
          <a:cs typeface="+mn-cs"/>
        </a:defRPr>
      </a:lvl1pPr>
      <a:lvl2pPr marL="7715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700" rtl="0" eaLnBrk="1" latinLnBrk="0" hangingPunct="1"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porabo.disit.jp/" TargetMode="External"/><Relationship Id="rId2" Type="http://schemas.openxmlformats.org/officeDocument/2006/relationships/hyperlink" Target="https://disit.jp/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disit@kyoeimedia.co.jp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1668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D9B9CE9-763E-C006-02D9-0DB50E9A3501}"/>
              </a:ext>
            </a:extLst>
          </p:cNvPr>
          <p:cNvSpPr txBox="1"/>
          <p:nvPr/>
        </p:nvSpPr>
        <p:spPr>
          <a:xfrm>
            <a:off x="667706" y="1062681"/>
            <a:ext cx="8951587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デジタルサイネージ用 フル</a:t>
            </a:r>
            <a:r>
              <a:rPr kumimoji="1" lang="en-US" altLang="ja-JP" sz="4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HD</a:t>
            </a:r>
            <a:r>
              <a:rPr kumimoji="1" lang="ja-JP" altLang="en-US" sz="4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サイズ </a:t>
            </a:r>
            <a:endParaRPr kumimoji="1" lang="en-US" altLang="ja-JP" sz="4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kumimoji="1" lang="ja-JP" altLang="en-US" sz="4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＜縦向きテンプレート＞</a:t>
            </a:r>
            <a:endParaRPr kumimoji="1" lang="en-US" altLang="ja-JP" sz="4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kumimoji="1" lang="en-US" altLang="ja-JP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kumimoji="1" lang="en-US" altLang="ja-JP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kumimoji="1" lang="ja-JP" alt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この度は、テンプレートのダウンロードをして頂きありがとうございます。</a:t>
            </a:r>
            <a:endParaRPr kumimoji="1" lang="en-US" altLang="ja-JP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kumimoji="1" lang="ja-JP" alt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このままのサイズでデザインして頂き、静止画（</a:t>
            </a:r>
            <a:r>
              <a:rPr kumimoji="1" lang="en-US" altLang="ja-JP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jpeg</a:t>
            </a:r>
            <a:r>
              <a:rPr kumimoji="1" lang="ja-JP" alt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）として保存して頂ければ、サイネージディスプレイへ綺麗に表示することができます。</a:t>
            </a:r>
            <a:endParaRPr kumimoji="1" lang="en-US" altLang="ja-JP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kumimoji="1" lang="en-US" altLang="ja-JP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kumimoji="1" lang="ja-JP" alt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★解像度は、フル</a:t>
            </a:r>
            <a:r>
              <a:rPr kumimoji="1" lang="en-US" altLang="ja-JP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HD</a:t>
            </a:r>
            <a:r>
              <a:rPr kumimoji="1" lang="ja-JP" alt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「</a:t>
            </a:r>
            <a:r>
              <a:rPr kumimoji="1" lang="en-US" altLang="ja-JP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W1080 × H1920</a:t>
            </a:r>
            <a:r>
              <a:rPr kumimoji="1" lang="ja-JP" alt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ピクセル」で書き出されます。</a:t>
            </a:r>
            <a:endParaRPr kumimoji="1" lang="en-US" altLang="ja-JP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02967AC-6C94-4E97-7325-73A50A05165B}"/>
              </a:ext>
            </a:extLst>
          </p:cNvPr>
          <p:cNvSpPr txBox="1"/>
          <p:nvPr/>
        </p:nvSpPr>
        <p:spPr>
          <a:xfrm>
            <a:off x="1056849" y="13362268"/>
            <a:ext cx="7603573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◇デジタルサイネージ事業「</a:t>
            </a:r>
            <a:r>
              <a:rPr lang="en-US" altLang="ja-JP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Disit</a:t>
            </a:r>
            <a:r>
              <a:rPr lang="ja-JP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」</a:t>
            </a:r>
            <a:endParaRPr lang="en-US" altLang="ja-JP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ja-JP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　</a:t>
            </a:r>
            <a:r>
              <a:rPr lang="ja-JP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https://disit.jp/</a:t>
            </a:r>
            <a:endParaRPr lang="en-US" altLang="ja-JP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altLang="ja-JP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ja-JP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◇デジタルサイネージシステム「</a:t>
            </a:r>
            <a:r>
              <a:rPr lang="en-US" altLang="ja-JP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PORABO</a:t>
            </a:r>
            <a:r>
              <a:rPr lang="ja-JP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（ポラーボ）」</a:t>
            </a:r>
            <a:endParaRPr lang="en-US" altLang="ja-JP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ja-JP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　</a:t>
            </a:r>
            <a:r>
              <a:rPr lang="en-US" altLang="ja-JP" sz="2000" dirty="0">
                <a:solidFill>
                  <a:schemeClr val="tx1">
                    <a:lumMod val="75000"/>
                    <a:lumOff val="2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https://porabo.disit.jp/</a:t>
            </a:r>
            <a:endParaRPr lang="ja-JP" alt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9BF57939-DA99-9E71-D549-F8887FAE0C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0915" y="15402723"/>
            <a:ext cx="8082791" cy="1283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1435" tIns="25718" rIns="51435" bIns="25718" numCol="1" anchor="ctr" anchorCtr="0" compatLnSpc="1">
            <a:prstTxWarp prst="textNoShape">
              <a:avLst/>
            </a:prstTxWarp>
            <a:spAutoFit/>
          </a:bodyPr>
          <a:lstStyle/>
          <a:p>
            <a:pPr defTabSz="5143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ja-JP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Unicode MS"/>
              </a:rPr>
              <a:t>株式会社共栄メディア</a:t>
            </a:r>
            <a:endParaRPr lang="en-US" altLang="ja-JP" sz="2000" dirty="0">
              <a:solidFill>
                <a:schemeClr val="tx1">
                  <a:lumMod val="75000"/>
                  <a:lumOff val="25000"/>
                </a:schemeClr>
              </a:solidFill>
              <a:latin typeface="Arial Unicode MS"/>
            </a:endParaRPr>
          </a:p>
          <a:p>
            <a:pPr defTabSz="5143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ja-JP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Unicode MS"/>
              </a:rPr>
              <a:t>〒162-0802　東京都新宿区改代町16番地　共栄本社ビル </a:t>
            </a:r>
            <a:endParaRPr lang="en-US" altLang="ja-JP" sz="2000" dirty="0">
              <a:solidFill>
                <a:schemeClr val="tx1">
                  <a:lumMod val="75000"/>
                  <a:lumOff val="25000"/>
                </a:schemeClr>
              </a:solidFill>
              <a:latin typeface="Arial Unicode MS"/>
            </a:endParaRPr>
          </a:p>
          <a:p>
            <a:pPr defTabSz="5143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ja-JP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Unicode MS"/>
              </a:rPr>
              <a:t>TEL</a:t>
            </a:r>
            <a:r>
              <a:rPr lang="ja-JP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Unicode MS"/>
              </a:rPr>
              <a:t>：</a:t>
            </a:r>
            <a:r>
              <a:rPr lang="ja-JP" altLang="ja-JP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Unicode MS"/>
              </a:rPr>
              <a:t>03-3267-6062</a:t>
            </a:r>
            <a:r>
              <a:rPr lang="ja-JP" altLang="ja-JP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en-US" altLang="ja-JP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defTabSz="5143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メール：</a:t>
            </a:r>
            <a:r>
              <a:rPr lang="en-US" altLang="ja-JP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disit@kyoeimedia.co.jp</a:t>
            </a:r>
            <a:r>
              <a:rPr lang="ja-JP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＜担当：滝田＞</a:t>
            </a:r>
            <a:endParaRPr lang="ja-JP" altLang="ja-JP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8C94BDC-01D3-F1F8-096A-2367A63D76C1}"/>
              </a:ext>
            </a:extLst>
          </p:cNvPr>
          <p:cNvSpPr txBox="1"/>
          <p:nvPr/>
        </p:nvSpPr>
        <p:spPr>
          <a:xfrm>
            <a:off x="1056849" y="11388540"/>
            <a:ext cx="819363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コンテンツ制作から・その他サイネージ機器のお悩みなどございましたら、お気軽に下記までご相談ください。</a:t>
            </a:r>
            <a:endParaRPr kumimoji="1" lang="en-US" altLang="ja-JP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A2D63B4F-F327-9AE3-E899-D81AE982B782}"/>
              </a:ext>
            </a:extLst>
          </p:cNvPr>
          <p:cNvCxnSpPr/>
          <p:nvPr/>
        </p:nvCxnSpPr>
        <p:spPr>
          <a:xfrm>
            <a:off x="522514" y="2660505"/>
            <a:ext cx="9250136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60D3251F-3619-3F00-FC29-2762E3D057F9}"/>
              </a:ext>
            </a:extLst>
          </p:cNvPr>
          <p:cNvSpPr/>
          <p:nvPr/>
        </p:nvSpPr>
        <p:spPr>
          <a:xfrm>
            <a:off x="522515" y="10799807"/>
            <a:ext cx="9250136" cy="6425512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13"/>
          </a:p>
        </p:txBody>
      </p:sp>
    </p:spTree>
    <p:extLst>
      <p:ext uri="{BB962C8B-B14F-4D97-AF65-F5344CB8AC3E}">
        <p14:creationId xmlns:p14="http://schemas.microsoft.com/office/powerpoint/2010/main" val="10269114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23</TotalTime>
  <Words>148</Words>
  <Application>Microsoft Office PowerPoint</Application>
  <PresentationFormat>ユーザー設定</PresentationFormat>
  <Paragraphs>18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Arial Unicode MS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滝田 友則</dc:creator>
  <cp:lastModifiedBy>滝田 友則</cp:lastModifiedBy>
  <cp:revision>4</cp:revision>
  <dcterms:created xsi:type="dcterms:W3CDTF">2023-04-07T00:08:24Z</dcterms:created>
  <dcterms:modified xsi:type="dcterms:W3CDTF">2023-04-07T00:40:04Z</dcterms:modified>
</cp:coreProperties>
</file>