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27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1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93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3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308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15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908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5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55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86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508EA-EEBE-4A39-A38A-2F89F12B508A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B26C-7D1A-46BB-BAF5-10A6E01ECF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03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abo.disit.jp/" TargetMode="External"/><Relationship Id="rId2" Type="http://schemas.openxmlformats.org/officeDocument/2006/relationships/hyperlink" Target="https://disit.jp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isit@kyoeimedia.co.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9B9CE9-763E-C006-02D9-0DB50E9A3501}"/>
              </a:ext>
            </a:extLst>
          </p:cNvPr>
          <p:cNvSpPr txBox="1"/>
          <p:nvPr/>
        </p:nvSpPr>
        <p:spPr>
          <a:xfrm>
            <a:off x="1045029" y="865514"/>
            <a:ext cx="1149064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デジタルサイネージ用 フル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HD</a:t>
            </a:r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サイズ ＜横向きテンプレート＞</a:t>
            </a:r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この度は、テンプレートのダウンロードをして頂きありがとうございます。</a:t>
            </a:r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このままのサイズでデザインして頂き、静止画（</a:t>
            </a:r>
            <a:r>
              <a:rPr kumimoji="1"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jpeg</a:t>
            </a:r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）として保存して頂ければ、</a:t>
            </a:r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サイネージディスプレイへ綺麗に表示することができます。</a:t>
            </a:r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★解像度は、フル</a:t>
            </a:r>
            <a:r>
              <a:rPr kumimoji="1"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HD</a:t>
            </a:r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「</a:t>
            </a:r>
            <a:r>
              <a:rPr kumimoji="1"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W1920 × H1080</a:t>
            </a:r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ピクセル」で書き出されます。</a:t>
            </a:r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2967AC-6C94-4E97-7325-73A50A05165B}"/>
              </a:ext>
            </a:extLst>
          </p:cNvPr>
          <p:cNvSpPr txBox="1"/>
          <p:nvPr/>
        </p:nvSpPr>
        <p:spPr>
          <a:xfrm>
            <a:off x="1596571" y="7944158"/>
            <a:ext cx="6908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◇デジタルサイネージ事業「</a:t>
            </a:r>
            <a:r>
              <a:rPr lang="en-US" altLang="ja-JP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Disit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https://disit.jp/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◇デジタルサイネージシステム「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PORABO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（ポラーボ）」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https://porabo.disit.jp/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BF57939-DA99-9E71-D549-F8887FAE0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2631" y="8012043"/>
            <a:ext cx="734422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Unicode MS"/>
              </a:rPr>
              <a:t>株式会社共栄メディア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 Unicode M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Unicode MS"/>
              </a:rPr>
              <a:t>〒162-0802　東京都新宿区改代町16番地　共栄本社ビル 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 Unicode M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Unicode MS"/>
              </a:rPr>
              <a:t>TEL</a:t>
            </a:r>
            <a:r>
              <a:rPr kumimoji="0" lang="ja-JP" altLang="en-US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Unicode MS"/>
              </a:rPr>
              <a:t>：</a:t>
            </a: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Unicode MS"/>
              </a:rPr>
              <a:t>03-3267-6062</a:t>
            </a:r>
            <a:r>
              <a:rPr kumimoji="0" lang="ja-JP" altLang="ja-JP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メール：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disit@kyoeimedia.co.jp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＜担当：滝田＞</a:t>
            </a:r>
            <a:endParaRPr kumimoji="0" lang="ja-JP" altLang="ja-JP" sz="20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C94BDC-01D3-F1F8-096A-2367A63D76C1}"/>
              </a:ext>
            </a:extLst>
          </p:cNvPr>
          <p:cNvSpPr txBox="1"/>
          <p:nvPr/>
        </p:nvSpPr>
        <p:spPr>
          <a:xfrm>
            <a:off x="1364510" y="7119336"/>
            <a:ext cx="1557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コンテンツ制作から・その他サイネージ機器のお悩みなどございましたら、お気軽に下記までご相談ください。</a:t>
            </a:r>
            <a:endParaRPr kumimoji="1" lang="en-US" altLang="ja-JP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2D63B4F-F327-9AE3-E899-D81AE982B782}"/>
              </a:ext>
            </a:extLst>
          </p:cNvPr>
          <p:cNvCxnSpPr/>
          <p:nvPr/>
        </p:nvCxnSpPr>
        <p:spPr>
          <a:xfrm>
            <a:off x="928914" y="1494971"/>
            <a:ext cx="16444686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0D3251F-3619-3F00-FC29-2762E3D057F9}"/>
              </a:ext>
            </a:extLst>
          </p:cNvPr>
          <p:cNvSpPr/>
          <p:nvPr/>
        </p:nvSpPr>
        <p:spPr>
          <a:xfrm>
            <a:off x="928915" y="6705600"/>
            <a:ext cx="16444686" cy="31085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91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147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滝田 友則</dc:creator>
  <cp:lastModifiedBy>滝田 友則</cp:lastModifiedBy>
  <cp:revision>2</cp:revision>
  <dcterms:created xsi:type="dcterms:W3CDTF">2023-04-07T00:08:24Z</dcterms:created>
  <dcterms:modified xsi:type="dcterms:W3CDTF">2023-04-07T00:38:53Z</dcterms:modified>
</cp:coreProperties>
</file>