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</p:sldIdLst>
  <p:sldSz cx="20574000" cy="3657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 varScale="1">
        <p:scale>
          <a:sx n="19" d="100"/>
          <a:sy n="19" d="100"/>
        </p:scale>
        <p:origin x="26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0" y="5985936"/>
            <a:ext cx="17487900" cy="12733867"/>
          </a:xfrm>
        </p:spPr>
        <p:txBody>
          <a:bodyPr anchor="b"/>
          <a:lstStyle>
            <a:lvl1pPr algn="ctr">
              <a:defRPr sz="13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50" y="19210869"/>
            <a:ext cx="15430500" cy="8830731"/>
          </a:xfrm>
        </p:spPr>
        <p:txBody>
          <a:bodyPr/>
          <a:lstStyle>
            <a:lvl1pPr marL="0" indent="0" algn="ctr">
              <a:buNone/>
              <a:defRPr sz="5400"/>
            </a:lvl1pPr>
            <a:lvl2pPr marL="1028700" indent="0" algn="ctr">
              <a:buNone/>
              <a:defRPr sz="4500"/>
            </a:lvl2pPr>
            <a:lvl3pPr marL="2057400" indent="0" algn="ctr">
              <a:buNone/>
              <a:defRPr sz="4050"/>
            </a:lvl3pPr>
            <a:lvl4pPr marL="3086100" indent="0" algn="ctr">
              <a:buNone/>
              <a:defRPr sz="3600"/>
            </a:lvl4pPr>
            <a:lvl5pPr marL="4114800" indent="0" algn="ctr">
              <a:buNone/>
              <a:defRPr sz="3600"/>
            </a:lvl5pPr>
            <a:lvl6pPr marL="5143500" indent="0" algn="ctr">
              <a:buNone/>
              <a:defRPr sz="3600"/>
            </a:lvl6pPr>
            <a:lvl7pPr marL="6172200" indent="0" algn="ctr">
              <a:buNone/>
              <a:defRPr sz="3600"/>
            </a:lvl7pPr>
            <a:lvl8pPr marL="7200900" indent="0" algn="ctr">
              <a:buNone/>
              <a:defRPr sz="3600"/>
            </a:lvl8pPr>
            <a:lvl9pPr marL="8229600" indent="0" algn="ctr">
              <a:buNone/>
              <a:defRPr sz="3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35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23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723270" y="1947334"/>
            <a:ext cx="4436269" cy="3099646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14464" y="1947334"/>
            <a:ext cx="13051631" cy="3099646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80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9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748" y="9118611"/>
            <a:ext cx="17745075" cy="15214597"/>
          </a:xfrm>
        </p:spPr>
        <p:txBody>
          <a:bodyPr anchor="b"/>
          <a:lstStyle>
            <a:lvl1pPr>
              <a:defRPr sz="13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748" y="24477144"/>
            <a:ext cx="17745075" cy="8000997"/>
          </a:xfrm>
        </p:spPr>
        <p:txBody>
          <a:bodyPr/>
          <a:lstStyle>
            <a:lvl1pPr marL="0" indent="0">
              <a:buNone/>
              <a:defRPr sz="5400">
                <a:solidFill>
                  <a:schemeClr val="tx1"/>
                </a:solidFill>
              </a:defRPr>
            </a:lvl1pPr>
            <a:lvl2pPr marL="10287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2pPr>
            <a:lvl3pPr marL="2057400" indent="0">
              <a:buNone/>
              <a:defRPr sz="4050">
                <a:solidFill>
                  <a:schemeClr val="tx1">
                    <a:tint val="75000"/>
                  </a:schemeClr>
                </a:solidFill>
              </a:defRPr>
            </a:lvl3pPr>
            <a:lvl4pPr marL="30861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114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1435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61722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72009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82296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39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4463" y="9736667"/>
            <a:ext cx="8743950" cy="232071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5588" y="9736667"/>
            <a:ext cx="8743950" cy="232071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50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142" y="1947342"/>
            <a:ext cx="17745075" cy="70696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7145" y="8966203"/>
            <a:ext cx="8703765" cy="4394197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05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17145" y="13360400"/>
            <a:ext cx="8703765" cy="196511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415588" y="8966203"/>
            <a:ext cx="8746630" cy="4394197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05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415588" y="13360400"/>
            <a:ext cx="8746630" cy="196511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55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16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8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142" y="2438400"/>
            <a:ext cx="6635651" cy="8534400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629" y="5266275"/>
            <a:ext cx="10415588" cy="25992667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7142" y="10972800"/>
            <a:ext cx="6635651" cy="20328469"/>
          </a:xfrm>
        </p:spPr>
        <p:txBody>
          <a:bodyPr/>
          <a:lstStyle>
            <a:lvl1pPr marL="0" indent="0">
              <a:buNone/>
              <a:defRPr sz="3600"/>
            </a:lvl1pPr>
            <a:lvl2pPr marL="1028700" indent="0">
              <a:buNone/>
              <a:defRPr sz="3150"/>
            </a:lvl2pPr>
            <a:lvl3pPr marL="2057400" indent="0">
              <a:buNone/>
              <a:defRPr sz="2700"/>
            </a:lvl3pPr>
            <a:lvl4pPr marL="3086100" indent="0">
              <a:buNone/>
              <a:defRPr sz="2250"/>
            </a:lvl4pPr>
            <a:lvl5pPr marL="4114800" indent="0">
              <a:buNone/>
              <a:defRPr sz="2250"/>
            </a:lvl5pPr>
            <a:lvl6pPr marL="5143500" indent="0">
              <a:buNone/>
              <a:defRPr sz="2250"/>
            </a:lvl6pPr>
            <a:lvl7pPr marL="6172200" indent="0">
              <a:buNone/>
              <a:defRPr sz="2250"/>
            </a:lvl7pPr>
            <a:lvl8pPr marL="7200900" indent="0">
              <a:buNone/>
              <a:defRPr sz="2250"/>
            </a:lvl8pPr>
            <a:lvl9pPr marL="8229600" indent="0">
              <a:buNone/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34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142" y="2438400"/>
            <a:ext cx="6635651" cy="8534400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46629" y="5266275"/>
            <a:ext cx="10415588" cy="25992667"/>
          </a:xfrm>
        </p:spPr>
        <p:txBody>
          <a:bodyPr anchor="t"/>
          <a:lstStyle>
            <a:lvl1pPr marL="0" indent="0">
              <a:buNone/>
              <a:defRPr sz="7200"/>
            </a:lvl1pPr>
            <a:lvl2pPr marL="1028700" indent="0">
              <a:buNone/>
              <a:defRPr sz="6300"/>
            </a:lvl2pPr>
            <a:lvl3pPr marL="2057400" indent="0">
              <a:buNone/>
              <a:defRPr sz="5400"/>
            </a:lvl3pPr>
            <a:lvl4pPr marL="3086100" indent="0">
              <a:buNone/>
              <a:defRPr sz="4500"/>
            </a:lvl4pPr>
            <a:lvl5pPr marL="4114800" indent="0">
              <a:buNone/>
              <a:defRPr sz="4500"/>
            </a:lvl5pPr>
            <a:lvl6pPr marL="5143500" indent="0">
              <a:buNone/>
              <a:defRPr sz="4500"/>
            </a:lvl6pPr>
            <a:lvl7pPr marL="6172200" indent="0">
              <a:buNone/>
              <a:defRPr sz="4500"/>
            </a:lvl7pPr>
            <a:lvl8pPr marL="7200900" indent="0">
              <a:buNone/>
              <a:defRPr sz="4500"/>
            </a:lvl8pPr>
            <a:lvl9pPr marL="8229600" indent="0">
              <a:buNone/>
              <a:defRPr sz="4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7142" y="10972800"/>
            <a:ext cx="6635651" cy="20328469"/>
          </a:xfrm>
        </p:spPr>
        <p:txBody>
          <a:bodyPr/>
          <a:lstStyle>
            <a:lvl1pPr marL="0" indent="0">
              <a:buNone/>
              <a:defRPr sz="3600"/>
            </a:lvl1pPr>
            <a:lvl2pPr marL="1028700" indent="0">
              <a:buNone/>
              <a:defRPr sz="3150"/>
            </a:lvl2pPr>
            <a:lvl3pPr marL="2057400" indent="0">
              <a:buNone/>
              <a:defRPr sz="2700"/>
            </a:lvl3pPr>
            <a:lvl4pPr marL="3086100" indent="0">
              <a:buNone/>
              <a:defRPr sz="2250"/>
            </a:lvl4pPr>
            <a:lvl5pPr marL="4114800" indent="0">
              <a:buNone/>
              <a:defRPr sz="2250"/>
            </a:lvl5pPr>
            <a:lvl6pPr marL="5143500" indent="0">
              <a:buNone/>
              <a:defRPr sz="2250"/>
            </a:lvl6pPr>
            <a:lvl7pPr marL="6172200" indent="0">
              <a:buNone/>
              <a:defRPr sz="2250"/>
            </a:lvl7pPr>
            <a:lvl8pPr marL="7200900" indent="0">
              <a:buNone/>
              <a:defRPr sz="2250"/>
            </a:lvl8pPr>
            <a:lvl9pPr marL="8229600" indent="0">
              <a:buNone/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94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4463" y="1947342"/>
            <a:ext cx="17745075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4463" y="9736667"/>
            <a:ext cx="17745075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14463" y="33900542"/>
            <a:ext cx="462915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5138" y="33900542"/>
            <a:ext cx="6943725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530388" y="33900542"/>
            <a:ext cx="462915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72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057400" rtl="0" eaLnBrk="1" latinLnBrk="0" hangingPunct="1">
        <a:lnSpc>
          <a:spcPct val="90000"/>
        </a:lnSpc>
        <a:spcBef>
          <a:spcPct val="0"/>
        </a:spcBef>
        <a:buNone/>
        <a:defRPr kumimoji="1"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2057400" rtl="0" eaLnBrk="1" latinLnBrk="0" hangingPunct="1">
        <a:lnSpc>
          <a:spcPct val="90000"/>
        </a:lnSpc>
        <a:spcBef>
          <a:spcPts val="2250"/>
        </a:spcBef>
        <a:buFont typeface="Arial" panose="020B0604020202020204" pitchFamily="34" charset="0"/>
        <a:buChar char="•"/>
        <a:defRPr kumimoji="1"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kumimoji="1" sz="4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abo.disit.jp/" TargetMode="External"/><Relationship Id="rId2" Type="http://schemas.openxmlformats.org/officeDocument/2006/relationships/hyperlink" Target="https://disit.jp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isit@kyoeimedia.co.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9B9CE9-763E-C006-02D9-0DB50E9A3501}"/>
              </a:ext>
            </a:extLst>
          </p:cNvPr>
          <p:cNvSpPr txBox="1"/>
          <p:nvPr/>
        </p:nvSpPr>
        <p:spPr>
          <a:xfrm>
            <a:off x="1344233" y="2167842"/>
            <a:ext cx="18192904" cy="1086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デジタルサイネージ用 </a:t>
            </a:r>
            <a:r>
              <a:rPr kumimoji="1" lang="en-US" altLang="ja-JP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サイズ</a:t>
            </a:r>
            <a:endParaRPr kumimoji="1" lang="en-US" altLang="ja-JP" sz="8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＜縦向きテンプレート＞</a:t>
            </a:r>
            <a:endParaRPr kumimoji="1" lang="en-US" altLang="ja-JP" sz="8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この度は、テンプレートのダウンロードをして頂きありがとうございます。</a:t>
            </a:r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このままのサイズでデザインして頂き、静止画（</a:t>
            </a:r>
            <a:r>
              <a:rPr kumimoji="1" lang="en-US" altLang="ja-JP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jpeg</a:t>
            </a:r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）として保存して頂ければ、</a:t>
            </a:r>
            <a:r>
              <a:rPr kumimoji="1" lang="en-US" altLang="ja-JP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サイネージディスプレイへ綺麗に表示することができます。</a:t>
            </a:r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★解像度は、</a:t>
            </a:r>
            <a:r>
              <a:rPr kumimoji="1" lang="en-US" altLang="ja-JP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「</a:t>
            </a:r>
            <a:r>
              <a:rPr kumimoji="1" lang="en-US" altLang="ja-JP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W2160 × H3820</a:t>
            </a:r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ピクセル」で</a:t>
            </a:r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　書き出されます。</a:t>
            </a:r>
            <a:endParaRPr kumimoji="1" lang="en-US" altLang="ja-JP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2967AC-6C94-4E97-7325-73A50A05165B}"/>
              </a:ext>
            </a:extLst>
          </p:cNvPr>
          <p:cNvSpPr txBox="1"/>
          <p:nvPr/>
        </p:nvSpPr>
        <p:spPr>
          <a:xfrm>
            <a:off x="2173210" y="26112901"/>
            <a:ext cx="1487917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◇デジタルサイネージ事業「</a:t>
            </a:r>
            <a:r>
              <a:rPr lang="en-US" altLang="ja-JP" sz="4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Disit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https://disit.jp/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◇デジタルサイネージシステム「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PORABO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（ポラーボ）」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https://porabo.disit.jp/</a:t>
            </a: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BF57939-DA99-9E71-D549-F8887FAE0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694" y="30715504"/>
            <a:ext cx="15816940" cy="256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870" tIns="51435" rIns="102870" bIns="51435" numCol="1" anchor="ctr" anchorCtr="0" compatLnSpc="1">
            <a:prstTxWarp prst="textNoShape">
              <a:avLst/>
            </a:prstTxWarp>
            <a:spAutoFit/>
          </a:bodyPr>
          <a:lstStyle/>
          <a:p>
            <a:pPr defTabSz="1028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株式会社共栄メディア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1028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〒162-0802　東京都新宿区改代町16番地　共栄本社ビル 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1028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TEL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：</a:t>
            </a: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03-3267-6062</a:t>
            </a: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10287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メール：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disit@kyoeimedia.co.jp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＜担当：滝田＞</a:t>
            </a:r>
            <a:endParaRPr lang="ja-JP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C94BDC-01D3-F1F8-096A-2367A63D76C1}"/>
              </a:ext>
            </a:extLst>
          </p:cNvPr>
          <p:cNvSpPr txBox="1"/>
          <p:nvPr/>
        </p:nvSpPr>
        <p:spPr>
          <a:xfrm>
            <a:off x="2173210" y="22206316"/>
            <a:ext cx="16825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コンテンツ制作から・その他サイネージ機器のお悩みなどございましたら、お気軽に下記までご相談ください。</a:t>
            </a:r>
            <a:endParaRPr kumimoji="1" lang="en-US" altLang="ja-JP" sz="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2D63B4F-F327-9AE3-E899-D81AE982B782}"/>
              </a:ext>
            </a:extLst>
          </p:cNvPr>
          <p:cNvCxnSpPr/>
          <p:nvPr/>
        </p:nvCxnSpPr>
        <p:spPr>
          <a:xfrm>
            <a:off x="1036864" y="5090205"/>
            <a:ext cx="1850027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0D3251F-3619-3F00-FC29-2762E3D057F9}"/>
              </a:ext>
            </a:extLst>
          </p:cNvPr>
          <p:cNvSpPr/>
          <p:nvPr/>
        </p:nvSpPr>
        <p:spPr>
          <a:xfrm>
            <a:off x="1045028" y="21261433"/>
            <a:ext cx="18500272" cy="1287303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50"/>
          </a:p>
        </p:txBody>
      </p:sp>
    </p:spTree>
    <p:extLst>
      <p:ext uri="{BB962C8B-B14F-4D97-AF65-F5344CB8AC3E}">
        <p14:creationId xmlns:p14="http://schemas.microsoft.com/office/powerpoint/2010/main" val="102691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149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滝田 友則</dc:creator>
  <cp:lastModifiedBy>滝田 友則</cp:lastModifiedBy>
  <cp:revision>3</cp:revision>
  <dcterms:created xsi:type="dcterms:W3CDTF">2023-04-07T00:08:24Z</dcterms:created>
  <dcterms:modified xsi:type="dcterms:W3CDTF">2023-04-07T00:37:52Z</dcterms:modified>
</cp:coreProperties>
</file>