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57" r:id="rId3"/>
  </p:sldIdLst>
  <p:sldSz cx="36576000" cy="2057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0" autoAdjust="0"/>
    <p:restoredTop sz="94660"/>
  </p:normalViewPr>
  <p:slideViewPr>
    <p:cSldViewPr snapToGrid="0">
      <p:cViewPr varScale="1">
        <p:scale>
          <a:sx n="33" d="100"/>
          <a:sy n="33" d="100"/>
        </p:scale>
        <p:origin x="132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3367089"/>
            <a:ext cx="27432000" cy="7162800"/>
          </a:xfrm>
        </p:spPr>
        <p:txBody>
          <a:bodyPr anchor="b"/>
          <a:lstStyle>
            <a:lvl1pPr algn="ctr">
              <a:defRPr sz="18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10806114"/>
            <a:ext cx="27432000" cy="4967286"/>
          </a:xfrm>
        </p:spPr>
        <p:txBody>
          <a:bodyPr/>
          <a:lstStyle>
            <a:lvl1pPr marL="0" indent="0" algn="ctr">
              <a:buNone/>
              <a:defRPr sz="7200"/>
            </a:lvl1pPr>
            <a:lvl2pPr marL="1371600" indent="0" algn="ctr">
              <a:buNone/>
              <a:defRPr sz="6000"/>
            </a:lvl2pPr>
            <a:lvl3pPr marL="2743200" indent="0" algn="ctr">
              <a:buNone/>
              <a:defRPr sz="5400"/>
            </a:lvl3pPr>
            <a:lvl4pPr marL="4114800" indent="0" algn="ctr">
              <a:buNone/>
              <a:defRPr sz="4800"/>
            </a:lvl4pPr>
            <a:lvl5pPr marL="5486400" indent="0" algn="ctr">
              <a:buNone/>
              <a:defRPr sz="4800"/>
            </a:lvl5pPr>
            <a:lvl6pPr marL="6858000" indent="0" algn="ctr">
              <a:buNone/>
              <a:defRPr sz="4800"/>
            </a:lvl6pPr>
            <a:lvl7pPr marL="8229600" indent="0" algn="ctr">
              <a:buNone/>
              <a:defRPr sz="4800"/>
            </a:lvl7pPr>
            <a:lvl8pPr marL="9601200" indent="0" algn="ctr">
              <a:buNone/>
              <a:defRPr sz="4800"/>
            </a:lvl8pPr>
            <a:lvl9pPr marL="10972800" indent="0" algn="ctr">
              <a:buNone/>
              <a:defRPr sz="4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508EA-EEBE-4A39-A38A-2F89F12B508A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B26C-7D1A-46BB-BAF5-10A6E01ECF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4524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508EA-EEBE-4A39-A38A-2F89F12B508A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B26C-7D1A-46BB-BAF5-10A6E01ECF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2114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6174700" y="1095375"/>
            <a:ext cx="7886700" cy="1743551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14600" y="1095375"/>
            <a:ext cx="23202900" cy="1743551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508EA-EEBE-4A39-A38A-2F89F12B508A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B26C-7D1A-46BB-BAF5-10A6E01ECF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5721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508EA-EEBE-4A39-A38A-2F89F12B508A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B26C-7D1A-46BB-BAF5-10A6E01ECF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1789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5550" y="5129216"/>
            <a:ext cx="31546800" cy="8558211"/>
          </a:xfrm>
        </p:spPr>
        <p:txBody>
          <a:bodyPr anchor="b"/>
          <a:lstStyle>
            <a:lvl1pPr>
              <a:defRPr sz="18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95550" y="13768391"/>
            <a:ext cx="31546800" cy="4500561"/>
          </a:xfrm>
        </p:spPr>
        <p:txBody>
          <a:bodyPr/>
          <a:lstStyle>
            <a:lvl1pPr marL="0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1pPr>
            <a:lvl2pPr marL="1371600" indent="0">
              <a:buNone/>
              <a:defRPr sz="6000">
                <a:solidFill>
                  <a:schemeClr val="tx1">
                    <a:tint val="75000"/>
                  </a:schemeClr>
                </a:solidFill>
              </a:defRPr>
            </a:lvl2pPr>
            <a:lvl3pPr marL="2743200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3pPr>
            <a:lvl4pPr marL="41148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4pPr>
            <a:lvl5pPr marL="54864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5pPr>
            <a:lvl6pPr marL="68580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82296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96012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109728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508EA-EEBE-4A39-A38A-2F89F12B508A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B26C-7D1A-46BB-BAF5-10A6E01ECF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3208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4600" y="5476875"/>
            <a:ext cx="15544800" cy="1305401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516600" y="5476875"/>
            <a:ext cx="15544800" cy="1305401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508EA-EEBE-4A39-A38A-2F89F12B508A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B26C-7D1A-46BB-BAF5-10A6E01ECF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2733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4" y="1095377"/>
            <a:ext cx="31546800" cy="397668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9366" y="5043489"/>
            <a:ext cx="15473361" cy="2471736"/>
          </a:xfrm>
        </p:spPr>
        <p:txBody>
          <a:bodyPr anchor="b"/>
          <a:lstStyle>
            <a:lvl1pPr marL="0" indent="0">
              <a:buNone/>
              <a:defRPr sz="7200" b="1"/>
            </a:lvl1pPr>
            <a:lvl2pPr marL="1371600" indent="0">
              <a:buNone/>
              <a:defRPr sz="6000" b="1"/>
            </a:lvl2pPr>
            <a:lvl3pPr marL="2743200" indent="0">
              <a:buNone/>
              <a:defRPr sz="5400" b="1"/>
            </a:lvl3pPr>
            <a:lvl4pPr marL="4114800" indent="0">
              <a:buNone/>
              <a:defRPr sz="4800" b="1"/>
            </a:lvl4pPr>
            <a:lvl5pPr marL="5486400" indent="0">
              <a:buNone/>
              <a:defRPr sz="4800" b="1"/>
            </a:lvl5pPr>
            <a:lvl6pPr marL="6858000" indent="0">
              <a:buNone/>
              <a:defRPr sz="4800" b="1"/>
            </a:lvl6pPr>
            <a:lvl7pPr marL="8229600" indent="0">
              <a:buNone/>
              <a:defRPr sz="4800" b="1"/>
            </a:lvl7pPr>
            <a:lvl8pPr marL="9601200" indent="0">
              <a:buNone/>
              <a:defRPr sz="4800" b="1"/>
            </a:lvl8pPr>
            <a:lvl9pPr marL="10972800" indent="0">
              <a:buNone/>
              <a:defRPr sz="48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19366" y="7515225"/>
            <a:ext cx="15473361" cy="110537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516600" y="5043489"/>
            <a:ext cx="15549564" cy="2471736"/>
          </a:xfrm>
        </p:spPr>
        <p:txBody>
          <a:bodyPr anchor="b"/>
          <a:lstStyle>
            <a:lvl1pPr marL="0" indent="0">
              <a:buNone/>
              <a:defRPr sz="7200" b="1"/>
            </a:lvl1pPr>
            <a:lvl2pPr marL="1371600" indent="0">
              <a:buNone/>
              <a:defRPr sz="6000" b="1"/>
            </a:lvl2pPr>
            <a:lvl3pPr marL="2743200" indent="0">
              <a:buNone/>
              <a:defRPr sz="5400" b="1"/>
            </a:lvl3pPr>
            <a:lvl4pPr marL="4114800" indent="0">
              <a:buNone/>
              <a:defRPr sz="4800" b="1"/>
            </a:lvl4pPr>
            <a:lvl5pPr marL="5486400" indent="0">
              <a:buNone/>
              <a:defRPr sz="4800" b="1"/>
            </a:lvl5pPr>
            <a:lvl6pPr marL="6858000" indent="0">
              <a:buNone/>
              <a:defRPr sz="4800" b="1"/>
            </a:lvl6pPr>
            <a:lvl7pPr marL="8229600" indent="0">
              <a:buNone/>
              <a:defRPr sz="4800" b="1"/>
            </a:lvl7pPr>
            <a:lvl8pPr marL="9601200" indent="0">
              <a:buNone/>
              <a:defRPr sz="4800" b="1"/>
            </a:lvl8pPr>
            <a:lvl9pPr marL="10972800" indent="0">
              <a:buNone/>
              <a:defRPr sz="48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516600" y="7515225"/>
            <a:ext cx="15549564" cy="110537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508EA-EEBE-4A39-A38A-2F89F12B508A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B26C-7D1A-46BB-BAF5-10A6E01ECF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5609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508EA-EEBE-4A39-A38A-2F89F12B508A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B26C-7D1A-46BB-BAF5-10A6E01ECF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1700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508EA-EEBE-4A39-A38A-2F89F12B508A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B26C-7D1A-46BB-BAF5-10A6E01ECF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7460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6" y="1371600"/>
            <a:ext cx="11796711" cy="4800600"/>
          </a:xfrm>
        </p:spPr>
        <p:txBody>
          <a:bodyPr anchor="b"/>
          <a:lstStyle>
            <a:lvl1pPr>
              <a:defRPr sz="9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49564" y="2962277"/>
            <a:ext cx="18516600" cy="14620875"/>
          </a:xfrm>
        </p:spPr>
        <p:txBody>
          <a:bodyPr/>
          <a:lstStyle>
            <a:lvl1pPr>
              <a:defRPr sz="9600"/>
            </a:lvl1pPr>
            <a:lvl2pPr>
              <a:defRPr sz="8400"/>
            </a:lvl2pPr>
            <a:lvl3pPr>
              <a:defRPr sz="7200"/>
            </a:lvl3pPr>
            <a:lvl4pPr>
              <a:defRPr sz="6000"/>
            </a:lvl4pPr>
            <a:lvl5pPr>
              <a:defRPr sz="6000"/>
            </a:lvl5pPr>
            <a:lvl6pPr>
              <a:defRPr sz="6000"/>
            </a:lvl6pPr>
            <a:lvl7pPr>
              <a:defRPr sz="6000"/>
            </a:lvl7pPr>
            <a:lvl8pPr>
              <a:defRPr sz="6000"/>
            </a:lvl8pPr>
            <a:lvl9pPr>
              <a:defRPr sz="6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9366" y="6172200"/>
            <a:ext cx="11796711" cy="11434764"/>
          </a:xfrm>
        </p:spPr>
        <p:txBody>
          <a:bodyPr/>
          <a:lstStyle>
            <a:lvl1pPr marL="0" indent="0">
              <a:buNone/>
              <a:defRPr sz="4800"/>
            </a:lvl1pPr>
            <a:lvl2pPr marL="1371600" indent="0">
              <a:buNone/>
              <a:defRPr sz="4200"/>
            </a:lvl2pPr>
            <a:lvl3pPr marL="2743200" indent="0">
              <a:buNone/>
              <a:defRPr sz="3600"/>
            </a:lvl3pPr>
            <a:lvl4pPr marL="4114800" indent="0">
              <a:buNone/>
              <a:defRPr sz="3000"/>
            </a:lvl4pPr>
            <a:lvl5pPr marL="5486400" indent="0">
              <a:buNone/>
              <a:defRPr sz="3000"/>
            </a:lvl5pPr>
            <a:lvl6pPr marL="6858000" indent="0">
              <a:buNone/>
              <a:defRPr sz="3000"/>
            </a:lvl6pPr>
            <a:lvl7pPr marL="8229600" indent="0">
              <a:buNone/>
              <a:defRPr sz="3000"/>
            </a:lvl7pPr>
            <a:lvl8pPr marL="9601200" indent="0">
              <a:buNone/>
              <a:defRPr sz="3000"/>
            </a:lvl8pPr>
            <a:lvl9pPr marL="10972800" indent="0">
              <a:buNone/>
              <a:defRPr sz="3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508EA-EEBE-4A39-A38A-2F89F12B508A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B26C-7D1A-46BB-BAF5-10A6E01ECF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1865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6" y="1371600"/>
            <a:ext cx="11796711" cy="4800600"/>
          </a:xfrm>
        </p:spPr>
        <p:txBody>
          <a:bodyPr anchor="b"/>
          <a:lstStyle>
            <a:lvl1pPr>
              <a:defRPr sz="9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549564" y="2962277"/>
            <a:ext cx="18516600" cy="14620875"/>
          </a:xfrm>
        </p:spPr>
        <p:txBody>
          <a:bodyPr anchor="t"/>
          <a:lstStyle>
            <a:lvl1pPr marL="0" indent="0">
              <a:buNone/>
              <a:defRPr sz="9600"/>
            </a:lvl1pPr>
            <a:lvl2pPr marL="1371600" indent="0">
              <a:buNone/>
              <a:defRPr sz="8400"/>
            </a:lvl2pPr>
            <a:lvl3pPr marL="2743200" indent="0">
              <a:buNone/>
              <a:defRPr sz="7200"/>
            </a:lvl3pPr>
            <a:lvl4pPr marL="4114800" indent="0">
              <a:buNone/>
              <a:defRPr sz="6000"/>
            </a:lvl4pPr>
            <a:lvl5pPr marL="5486400" indent="0">
              <a:buNone/>
              <a:defRPr sz="6000"/>
            </a:lvl5pPr>
            <a:lvl6pPr marL="6858000" indent="0">
              <a:buNone/>
              <a:defRPr sz="6000"/>
            </a:lvl6pPr>
            <a:lvl7pPr marL="8229600" indent="0">
              <a:buNone/>
              <a:defRPr sz="6000"/>
            </a:lvl7pPr>
            <a:lvl8pPr marL="9601200" indent="0">
              <a:buNone/>
              <a:defRPr sz="6000"/>
            </a:lvl8pPr>
            <a:lvl9pPr marL="10972800" indent="0">
              <a:buNone/>
              <a:defRPr sz="6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9366" y="6172200"/>
            <a:ext cx="11796711" cy="11434764"/>
          </a:xfrm>
        </p:spPr>
        <p:txBody>
          <a:bodyPr/>
          <a:lstStyle>
            <a:lvl1pPr marL="0" indent="0">
              <a:buNone/>
              <a:defRPr sz="4800"/>
            </a:lvl1pPr>
            <a:lvl2pPr marL="1371600" indent="0">
              <a:buNone/>
              <a:defRPr sz="4200"/>
            </a:lvl2pPr>
            <a:lvl3pPr marL="2743200" indent="0">
              <a:buNone/>
              <a:defRPr sz="3600"/>
            </a:lvl3pPr>
            <a:lvl4pPr marL="4114800" indent="0">
              <a:buNone/>
              <a:defRPr sz="3000"/>
            </a:lvl4pPr>
            <a:lvl5pPr marL="5486400" indent="0">
              <a:buNone/>
              <a:defRPr sz="3000"/>
            </a:lvl5pPr>
            <a:lvl6pPr marL="6858000" indent="0">
              <a:buNone/>
              <a:defRPr sz="3000"/>
            </a:lvl6pPr>
            <a:lvl7pPr marL="8229600" indent="0">
              <a:buNone/>
              <a:defRPr sz="3000"/>
            </a:lvl7pPr>
            <a:lvl8pPr marL="9601200" indent="0">
              <a:buNone/>
              <a:defRPr sz="3000"/>
            </a:lvl8pPr>
            <a:lvl9pPr marL="10972800" indent="0">
              <a:buNone/>
              <a:defRPr sz="3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508EA-EEBE-4A39-A38A-2F89F12B508A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B26C-7D1A-46BB-BAF5-10A6E01ECF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8718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1095377"/>
            <a:ext cx="31546800" cy="39766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4600" y="5476875"/>
            <a:ext cx="31546800" cy="130540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14600" y="19069052"/>
            <a:ext cx="8229600" cy="1095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2508EA-EEBE-4A39-A38A-2F89F12B508A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115800" y="19069052"/>
            <a:ext cx="12344400" cy="1095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831800" y="19069052"/>
            <a:ext cx="8229600" cy="1095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93B26C-7D1A-46BB-BAF5-10A6E01ECF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5740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2743200" rtl="0" eaLnBrk="1" latinLnBrk="0" hangingPunct="1">
        <a:lnSpc>
          <a:spcPct val="90000"/>
        </a:lnSpc>
        <a:spcBef>
          <a:spcPct val="0"/>
        </a:spcBef>
        <a:buNone/>
        <a:defRPr kumimoji="1" sz="1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85800" indent="-685800" algn="l" defTabSz="2743200" rtl="0" eaLnBrk="1" latinLnBrk="0" hangingPunct="1">
        <a:lnSpc>
          <a:spcPct val="90000"/>
        </a:lnSpc>
        <a:spcBef>
          <a:spcPts val="3000"/>
        </a:spcBef>
        <a:buFont typeface="Arial" panose="020B0604020202020204" pitchFamily="34" charset="0"/>
        <a:buChar char="•"/>
        <a:defRPr kumimoji="1"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0574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7200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3pPr>
      <a:lvl4pPr marL="48006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5400" kern="1200">
          <a:solidFill>
            <a:schemeClr val="tx1"/>
          </a:solidFill>
          <a:latin typeface="+mn-lt"/>
          <a:ea typeface="+mn-ea"/>
          <a:cs typeface="+mn-cs"/>
        </a:defRPr>
      </a:lvl4pPr>
      <a:lvl5pPr marL="61722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5400" kern="1200">
          <a:solidFill>
            <a:schemeClr val="tx1"/>
          </a:solidFill>
          <a:latin typeface="+mn-lt"/>
          <a:ea typeface="+mn-ea"/>
          <a:cs typeface="+mn-cs"/>
        </a:defRPr>
      </a:lvl5pPr>
      <a:lvl6pPr marL="75438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5400" kern="1200">
          <a:solidFill>
            <a:schemeClr val="tx1"/>
          </a:solidFill>
          <a:latin typeface="+mn-lt"/>
          <a:ea typeface="+mn-ea"/>
          <a:cs typeface="+mn-cs"/>
        </a:defRPr>
      </a:lvl6pPr>
      <a:lvl7pPr marL="89154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5400" kern="1200">
          <a:solidFill>
            <a:schemeClr val="tx1"/>
          </a:solidFill>
          <a:latin typeface="+mn-lt"/>
          <a:ea typeface="+mn-ea"/>
          <a:cs typeface="+mn-cs"/>
        </a:defRPr>
      </a:lvl7pPr>
      <a:lvl8pPr marL="102870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5400" kern="1200">
          <a:solidFill>
            <a:schemeClr val="tx1"/>
          </a:solidFill>
          <a:latin typeface="+mn-lt"/>
          <a:ea typeface="+mn-ea"/>
          <a:cs typeface="+mn-cs"/>
        </a:defRPr>
      </a:lvl8pPr>
      <a:lvl9pPr marL="116586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5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743200" rtl="0" eaLnBrk="1" latinLnBrk="0" hangingPunct="1">
        <a:defRPr kumimoji="1" sz="54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algn="l" defTabSz="2743200" rtl="0" eaLnBrk="1" latinLnBrk="0" hangingPunct="1">
        <a:defRPr kumimoji="1" sz="540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0" algn="l" defTabSz="2743200" rtl="0" eaLnBrk="1" latinLnBrk="0" hangingPunct="1">
        <a:defRPr kumimoji="1" sz="5400" kern="1200">
          <a:solidFill>
            <a:schemeClr val="tx1"/>
          </a:solidFill>
          <a:latin typeface="+mn-lt"/>
          <a:ea typeface="+mn-ea"/>
          <a:cs typeface="+mn-cs"/>
        </a:defRPr>
      </a:lvl3pPr>
      <a:lvl4pPr marL="4114800" algn="l" defTabSz="2743200" rtl="0" eaLnBrk="1" latinLnBrk="0" hangingPunct="1">
        <a:defRPr kumimoji="1" sz="5400" kern="1200">
          <a:solidFill>
            <a:schemeClr val="tx1"/>
          </a:solidFill>
          <a:latin typeface="+mn-lt"/>
          <a:ea typeface="+mn-ea"/>
          <a:cs typeface="+mn-cs"/>
        </a:defRPr>
      </a:lvl4pPr>
      <a:lvl5pPr marL="5486400" algn="l" defTabSz="2743200" rtl="0" eaLnBrk="1" latinLnBrk="0" hangingPunct="1">
        <a:defRPr kumimoji="1" sz="5400" kern="1200">
          <a:solidFill>
            <a:schemeClr val="tx1"/>
          </a:solidFill>
          <a:latin typeface="+mn-lt"/>
          <a:ea typeface="+mn-ea"/>
          <a:cs typeface="+mn-cs"/>
        </a:defRPr>
      </a:lvl5pPr>
      <a:lvl6pPr marL="6858000" algn="l" defTabSz="2743200" rtl="0" eaLnBrk="1" latinLnBrk="0" hangingPunct="1">
        <a:defRPr kumimoji="1" sz="5400" kern="1200">
          <a:solidFill>
            <a:schemeClr val="tx1"/>
          </a:solidFill>
          <a:latin typeface="+mn-lt"/>
          <a:ea typeface="+mn-ea"/>
          <a:cs typeface="+mn-cs"/>
        </a:defRPr>
      </a:lvl6pPr>
      <a:lvl7pPr marL="8229600" algn="l" defTabSz="2743200" rtl="0" eaLnBrk="1" latinLnBrk="0" hangingPunct="1">
        <a:defRPr kumimoji="1" sz="5400" kern="1200">
          <a:solidFill>
            <a:schemeClr val="tx1"/>
          </a:solidFill>
          <a:latin typeface="+mn-lt"/>
          <a:ea typeface="+mn-ea"/>
          <a:cs typeface="+mn-cs"/>
        </a:defRPr>
      </a:lvl7pPr>
      <a:lvl8pPr marL="9601200" algn="l" defTabSz="2743200" rtl="0" eaLnBrk="1" latinLnBrk="0" hangingPunct="1">
        <a:defRPr kumimoji="1" sz="5400" kern="1200">
          <a:solidFill>
            <a:schemeClr val="tx1"/>
          </a:solidFill>
          <a:latin typeface="+mn-lt"/>
          <a:ea typeface="+mn-ea"/>
          <a:cs typeface="+mn-cs"/>
        </a:defRPr>
      </a:lvl8pPr>
      <a:lvl9pPr marL="10972800" algn="l" defTabSz="2743200" rtl="0" eaLnBrk="1" latinLnBrk="0" hangingPunct="1">
        <a:defRPr kumimoji="1" sz="5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porabo.disit.jp/" TargetMode="External"/><Relationship Id="rId2" Type="http://schemas.openxmlformats.org/officeDocument/2006/relationships/hyperlink" Target="https://disit.jp/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disit@kyoeimedia.co.jp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1668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D9B9CE9-763E-C006-02D9-0DB50E9A3501}"/>
              </a:ext>
            </a:extLst>
          </p:cNvPr>
          <p:cNvSpPr txBox="1"/>
          <p:nvPr/>
        </p:nvSpPr>
        <p:spPr>
          <a:xfrm>
            <a:off x="2090059" y="1731028"/>
            <a:ext cx="22796625" cy="61247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5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デジタルサイネージ用 </a:t>
            </a:r>
            <a:r>
              <a:rPr kumimoji="1" lang="en-US" altLang="ja-JP" sz="5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4K</a:t>
            </a:r>
            <a:r>
              <a:rPr kumimoji="1" lang="ja-JP" altLang="en-US" sz="5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サイズ ＜横向きテンプレート＞</a:t>
            </a:r>
            <a:endParaRPr kumimoji="1" lang="en-US" altLang="ja-JP" sz="5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kumimoji="1" lang="en-US" altLang="ja-JP" sz="4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kumimoji="1" lang="en-US" altLang="ja-JP" sz="4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kumimoji="1" lang="ja-JP" altLang="en-US" sz="4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この度は、テンプレートのダウンロードをして頂きありがとうございます。</a:t>
            </a:r>
            <a:endParaRPr kumimoji="1" lang="en-US" altLang="ja-JP" sz="4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kumimoji="1" lang="ja-JP" altLang="en-US" sz="4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このままのサイズでデザインして頂き、静止画（</a:t>
            </a:r>
            <a:r>
              <a:rPr kumimoji="1" lang="en-US" altLang="ja-JP" sz="4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jpeg</a:t>
            </a:r>
            <a:r>
              <a:rPr kumimoji="1" lang="ja-JP" altLang="en-US" sz="4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）として保存して頂ければ、</a:t>
            </a:r>
            <a:endParaRPr kumimoji="1" lang="en-US" altLang="ja-JP" sz="4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kumimoji="1" lang="en-US" altLang="ja-JP" sz="4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4K</a:t>
            </a:r>
            <a:r>
              <a:rPr kumimoji="1" lang="ja-JP" altLang="en-US" sz="4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サイネージディスプレイへ綺麗に表示することができます。</a:t>
            </a:r>
            <a:endParaRPr kumimoji="1" lang="en-US" altLang="ja-JP" sz="4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kumimoji="1" lang="en-US" altLang="ja-JP" sz="4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kumimoji="1" lang="ja-JP" altLang="en-US" sz="4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★解像度は、</a:t>
            </a:r>
            <a:r>
              <a:rPr kumimoji="1" lang="en-US" altLang="ja-JP" sz="4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4K</a:t>
            </a:r>
            <a:r>
              <a:rPr kumimoji="1" lang="ja-JP" altLang="en-US" sz="4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「</a:t>
            </a:r>
            <a:r>
              <a:rPr kumimoji="1" lang="en-US" altLang="ja-JP" sz="4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W3820 × H2160</a:t>
            </a:r>
            <a:r>
              <a:rPr kumimoji="1" lang="ja-JP" altLang="en-US" sz="4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ピクセル」で書き出されます。</a:t>
            </a:r>
            <a:endParaRPr kumimoji="1" lang="en-US" altLang="ja-JP" sz="4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02967AC-6C94-4E97-7325-73A50A05165B}"/>
              </a:ext>
            </a:extLst>
          </p:cNvPr>
          <p:cNvSpPr txBox="1"/>
          <p:nvPr/>
        </p:nvSpPr>
        <p:spPr>
          <a:xfrm>
            <a:off x="3193142" y="15888316"/>
            <a:ext cx="13817600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4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◇デジタルサイネージ事業「</a:t>
            </a:r>
            <a:r>
              <a:rPr lang="en-US" altLang="ja-JP" sz="4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Disit</a:t>
            </a:r>
            <a:r>
              <a:rPr lang="ja-JP" altLang="en-US" sz="4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」</a:t>
            </a:r>
            <a:endParaRPr lang="en-US" altLang="ja-JP" sz="4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ja-JP" altLang="en-US" sz="4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　</a:t>
            </a:r>
            <a:r>
              <a:rPr lang="ja-JP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https://disit.jp/</a:t>
            </a:r>
            <a:endParaRPr lang="en-US" altLang="ja-JP" sz="4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altLang="ja-JP" sz="4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ja-JP" altLang="en-US" sz="4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◇デジタルサイネージシステム「</a:t>
            </a:r>
            <a:r>
              <a:rPr lang="en-US" altLang="ja-JP" sz="4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PORABO</a:t>
            </a:r>
            <a:r>
              <a:rPr lang="ja-JP" altLang="en-US" sz="4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（ポラーボ）」</a:t>
            </a:r>
            <a:endParaRPr lang="en-US" altLang="ja-JP" sz="4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ja-JP" altLang="en-US" sz="4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　</a:t>
            </a:r>
            <a:r>
              <a:rPr lang="en-US" altLang="ja-JP" sz="4000" dirty="0">
                <a:solidFill>
                  <a:schemeClr val="tx1">
                    <a:lumMod val="75000"/>
                    <a:lumOff val="2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https://porabo.disit.jp/</a:t>
            </a:r>
            <a:endParaRPr lang="ja-JP" altLang="en-US" sz="4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9BF57939-DA99-9E71-D549-F8887FAE0C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65263" y="16024087"/>
            <a:ext cx="14688458" cy="2646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2880" tIns="91440" rIns="182880" bIns="91440" numCol="1" anchor="ctr" anchorCtr="0" compatLnSpc="1">
            <a:prstTxWarp prst="textNoShape">
              <a:avLst/>
            </a:prstTxWarp>
            <a:spAutoFit/>
          </a:bodyPr>
          <a:lstStyle/>
          <a:p>
            <a:pPr defTabSz="1828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ja-JP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Unicode MS"/>
              </a:rPr>
              <a:t>株式会社共栄メディア</a:t>
            </a:r>
            <a:endParaRPr lang="en-US" altLang="ja-JP" sz="4000" dirty="0">
              <a:solidFill>
                <a:schemeClr val="tx1">
                  <a:lumMod val="75000"/>
                  <a:lumOff val="25000"/>
                </a:schemeClr>
              </a:solidFill>
              <a:latin typeface="Arial Unicode MS"/>
            </a:endParaRPr>
          </a:p>
          <a:p>
            <a:pPr defTabSz="1828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ja-JP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Unicode MS"/>
              </a:rPr>
              <a:t>〒162-0802　東京都新宿区改代町16番地　共栄本社ビル </a:t>
            </a:r>
            <a:endParaRPr lang="en-US" altLang="ja-JP" sz="4000" dirty="0">
              <a:solidFill>
                <a:schemeClr val="tx1">
                  <a:lumMod val="75000"/>
                  <a:lumOff val="25000"/>
                </a:schemeClr>
              </a:solidFill>
              <a:latin typeface="Arial Unicode MS"/>
            </a:endParaRPr>
          </a:p>
          <a:p>
            <a:pPr defTabSz="1828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ja-JP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Unicode MS"/>
              </a:rPr>
              <a:t>TEL</a:t>
            </a:r>
            <a:r>
              <a:rPr lang="ja-JP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Unicode MS"/>
              </a:rPr>
              <a:t>：</a:t>
            </a:r>
            <a:r>
              <a:rPr lang="ja-JP" altLang="ja-JP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Unicode MS"/>
              </a:rPr>
              <a:t>03-3267-6062</a:t>
            </a:r>
            <a:r>
              <a:rPr lang="ja-JP" altLang="ja-JP" sz="4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en-US" altLang="ja-JP" sz="4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defTabSz="1828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メール：</a:t>
            </a:r>
            <a:r>
              <a:rPr lang="en-US" altLang="ja-JP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disit@kyoeimedia.co.jp</a:t>
            </a:r>
            <a:r>
              <a:rPr lang="ja-JP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＜担当：滝田＞</a:t>
            </a:r>
            <a:endParaRPr lang="ja-JP" altLang="ja-JP" sz="4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8C94BDC-01D3-F1F8-096A-2367A63D76C1}"/>
              </a:ext>
            </a:extLst>
          </p:cNvPr>
          <p:cNvSpPr txBox="1"/>
          <p:nvPr/>
        </p:nvSpPr>
        <p:spPr>
          <a:xfrm>
            <a:off x="2729020" y="14238673"/>
            <a:ext cx="309623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コンテンツ制作から・その他サイネージ機器のお悩みなどございましたら、お気軽に下記までご相談ください。</a:t>
            </a:r>
            <a:endParaRPr kumimoji="1" lang="en-US" altLang="ja-JP" sz="4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A2D63B4F-F327-9AE3-E899-D81AE982B782}"/>
              </a:ext>
            </a:extLst>
          </p:cNvPr>
          <p:cNvCxnSpPr/>
          <p:nvPr/>
        </p:nvCxnSpPr>
        <p:spPr>
          <a:xfrm>
            <a:off x="1857828" y="2989942"/>
            <a:ext cx="3288937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60D3251F-3619-3F00-FC29-2762E3D057F9}"/>
              </a:ext>
            </a:extLst>
          </p:cNvPr>
          <p:cNvSpPr/>
          <p:nvPr/>
        </p:nvSpPr>
        <p:spPr>
          <a:xfrm>
            <a:off x="1857830" y="13411201"/>
            <a:ext cx="32889372" cy="6217082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200"/>
          </a:p>
        </p:txBody>
      </p:sp>
    </p:spTree>
    <p:extLst>
      <p:ext uri="{BB962C8B-B14F-4D97-AF65-F5344CB8AC3E}">
        <p14:creationId xmlns:p14="http://schemas.microsoft.com/office/powerpoint/2010/main" val="10269114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21</TotalTime>
  <Words>146</Words>
  <Application>Microsoft Office PowerPoint</Application>
  <PresentationFormat>ユーザー設定</PresentationFormat>
  <Paragraphs>18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Arial Unicode MS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滝田 友則</dc:creator>
  <cp:lastModifiedBy>滝田 友則</cp:lastModifiedBy>
  <cp:revision>3</cp:revision>
  <dcterms:created xsi:type="dcterms:W3CDTF">2023-04-07T00:08:24Z</dcterms:created>
  <dcterms:modified xsi:type="dcterms:W3CDTF">2023-04-07T00:38:42Z</dcterms:modified>
</cp:coreProperties>
</file>