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0288588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13A"/>
    <a:srgbClr val="EFDC85"/>
    <a:srgbClr val="BA974D"/>
    <a:srgbClr val="E849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2" d="100"/>
          <a:sy n="42" d="100"/>
        </p:scale>
        <p:origin x="54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644" y="2992968"/>
            <a:ext cx="8745300" cy="6366933"/>
          </a:xfrm>
          <a:prstGeom prst="rect">
            <a:avLst/>
          </a:prstGeom>
        </p:spPr>
        <p:txBody>
          <a:bodyPr anchor="b"/>
          <a:lstStyle>
            <a:lvl1pPr algn="ctr">
              <a:defRPr sz="675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6074" y="9605435"/>
            <a:ext cx="7716441" cy="441536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700"/>
            </a:lvl1pPr>
            <a:lvl2pPr marL="514441" indent="0" algn="ctr">
              <a:buNone/>
              <a:defRPr sz="2250"/>
            </a:lvl2pPr>
            <a:lvl3pPr marL="1028883" indent="0" algn="ctr">
              <a:buNone/>
              <a:defRPr sz="2025"/>
            </a:lvl3pPr>
            <a:lvl4pPr marL="1543324" indent="0" algn="ctr">
              <a:buNone/>
              <a:defRPr sz="1800"/>
            </a:lvl4pPr>
            <a:lvl5pPr marL="2057766" indent="0" algn="ctr">
              <a:buNone/>
              <a:defRPr sz="1800"/>
            </a:lvl5pPr>
            <a:lvl6pPr marL="2572207" indent="0" algn="ctr">
              <a:buNone/>
              <a:defRPr sz="1800"/>
            </a:lvl6pPr>
            <a:lvl7pPr marL="3086649" indent="0" algn="ctr">
              <a:buNone/>
              <a:defRPr sz="1800"/>
            </a:lvl7pPr>
            <a:lvl8pPr marL="3601090" indent="0" algn="ctr">
              <a:buNone/>
              <a:defRPr sz="1800"/>
            </a:lvl8pPr>
            <a:lvl9pPr marL="4115532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1317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2771" y="973667"/>
            <a:ext cx="2218477" cy="1549823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341" y="973667"/>
            <a:ext cx="6526823" cy="1549823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2106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870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341" y="4868333"/>
            <a:ext cx="8873907" cy="1160356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1531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7341" y="4868333"/>
            <a:ext cx="8873907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252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982" y="4559305"/>
            <a:ext cx="8873907" cy="7607299"/>
          </a:xfrm>
          <a:prstGeom prst="rect">
            <a:avLst/>
          </a:prstGeom>
        </p:spPr>
        <p:txBody>
          <a:bodyPr anchor="b"/>
          <a:lstStyle>
            <a:lvl1pPr>
              <a:defRPr sz="675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982" y="12238572"/>
            <a:ext cx="8873907" cy="40004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441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883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3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7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22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64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10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55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7419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340" y="4868333"/>
            <a:ext cx="4372650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8598" y="4868333"/>
            <a:ext cx="4372650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442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682" y="4483101"/>
            <a:ext cx="4352554" cy="21970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682" y="6680200"/>
            <a:ext cx="4352554" cy="9825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8598" y="4483101"/>
            <a:ext cx="4373990" cy="21970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8598" y="6680200"/>
            <a:ext cx="4373990" cy="9825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5663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960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974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1219200"/>
            <a:ext cx="3318337" cy="4267200"/>
          </a:xfrm>
          <a:prstGeom prst="rect">
            <a:avLst/>
          </a:prstGeom>
        </p:spPr>
        <p:txBody>
          <a:bodyPr anchor="b"/>
          <a:lstStyle>
            <a:lvl1pPr>
              <a:defRPr sz="360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990" y="2633138"/>
            <a:ext cx="5208598" cy="12996333"/>
          </a:xfrm>
          <a:prstGeom prst="rect">
            <a:avLst/>
          </a:prstGeom>
        </p:spPr>
        <p:txBody>
          <a:bodyPr/>
          <a:lstStyle>
            <a:lvl1pPr>
              <a:defRPr sz="3601"/>
            </a:lvl1pPr>
            <a:lvl2pPr>
              <a:defRPr sz="3151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5486400"/>
            <a:ext cx="3318337" cy="101642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6638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1219200"/>
            <a:ext cx="3318337" cy="4267200"/>
          </a:xfrm>
          <a:prstGeom prst="rect">
            <a:avLst/>
          </a:prstGeom>
        </p:spPr>
        <p:txBody>
          <a:bodyPr anchor="b"/>
          <a:lstStyle>
            <a:lvl1pPr>
              <a:defRPr sz="360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990" y="2633138"/>
            <a:ext cx="5208598" cy="1299633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1"/>
            </a:lvl1pPr>
            <a:lvl2pPr marL="514441" indent="0">
              <a:buNone/>
              <a:defRPr sz="3151"/>
            </a:lvl2pPr>
            <a:lvl3pPr marL="1028883" indent="0">
              <a:buNone/>
              <a:defRPr sz="2700"/>
            </a:lvl3pPr>
            <a:lvl4pPr marL="1543324" indent="0">
              <a:buNone/>
              <a:defRPr sz="2250"/>
            </a:lvl4pPr>
            <a:lvl5pPr marL="2057766" indent="0">
              <a:buNone/>
              <a:defRPr sz="2250"/>
            </a:lvl5pPr>
            <a:lvl6pPr marL="2572207" indent="0">
              <a:buNone/>
              <a:defRPr sz="2250"/>
            </a:lvl6pPr>
            <a:lvl7pPr marL="3086649" indent="0">
              <a:buNone/>
              <a:defRPr sz="2250"/>
            </a:lvl7pPr>
            <a:lvl8pPr marL="3601090" indent="0">
              <a:buNone/>
              <a:defRPr sz="2250"/>
            </a:lvl8pPr>
            <a:lvl9pPr marL="4115532" indent="0">
              <a:buNone/>
              <a:defRPr sz="225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5486400"/>
            <a:ext cx="3318337" cy="101642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7341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>
            <a:extLst>
              <a:ext uri="{FF2B5EF4-FFF2-40B4-BE49-F238E27FC236}">
                <a16:creationId xmlns:a16="http://schemas.microsoft.com/office/drawing/2014/main" id="{496D592A-F65C-D756-102B-8B4A68B8DC27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0287000" cy="18288000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4B20B8B1-949E-22C5-25E1-6BC20CB5A622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196" y="6298710"/>
            <a:ext cx="2066666" cy="9342857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4B616DE2-FF39-FC67-4533-634103BA61A4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246" y="2834179"/>
            <a:ext cx="8438095" cy="1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122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3" r:id="rId10"/>
    <p:sldLayoutId id="2147483684" r:id="rId11"/>
    <p:sldLayoutId id="2147483682" r:id="rId12"/>
  </p:sldLayoutIdLst>
  <p:txStyles>
    <p:titleStyle>
      <a:lvl1pPr algn="l" defTabSz="1028883" rtl="0" eaLnBrk="1" latinLnBrk="0" hangingPunct="1">
        <a:lnSpc>
          <a:spcPct val="90000"/>
        </a:lnSpc>
        <a:spcBef>
          <a:spcPct val="0"/>
        </a:spcBef>
        <a:buNone/>
        <a:defRPr kumimoji="1" sz="49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221" indent="-257221" algn="l" defTabSz="1028883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kumimoji="1" sz="3151" kern="1200">
          <a:solidFill>
            <a:schemeClr val="tx1"/>
          </a:solidFill>
          <a:latin typeface="+mn-lt"/>
          <a:ea typeface="+mn-ea"/>
          <a:cs typeface="+mn-cs"/>
        </a:defRPr>
      </a:lvl1pPr>
      <a:lvl2pPr marL="77166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6104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545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986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9428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869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8311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275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441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883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324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766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2207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649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1090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5532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1">
            <a:extLst>
              <a:ext uri="{FF2B5EF4-FFF2-40B4-BE49-F238E27FC236}">
                <a16:creationId xmlns:a16="http://schemas.microsoft.com/office/drawing/2014/main" id="{B7F57F91-BD39-DA7E-0712-1CA5ED2C6E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779" y="1007641"/>
            <a:ext cx="9235441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ja-JP" altLang="en-US" sz="8600" dirty="0">
                <a:solidFill>
                  <a:srgbClr val="D7142D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単身用物件の</a:t>
            </a:r>
            <a:endParaRPr lang="en-US" altLang="ja-JP" sz="8600" dirty="0">
              <a:solidFill>
                <a:srgbClr val="D7142D"/>
              </a:solidFill>
              <a:latin typeface="Noto Sans JP Medium" panose="020B0600000000000000" pitchFamily="34" charset="-128"/>
              <a:ea typeface="Noto Sans JP Medium" panose="020B0600000000000000" pitchFamily="34" charset="-128"/>
            </a:endParaRPr>
          </a:p>
          <a:p>
            <a:pPr algn="ctr"/>
            <a:r>
              <a:rPr lang="ja-JP" altLang="en-US" sz="8000" dirty="0">
                <a:solidFill>
                  <a:srgbClr val="D7142D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ポイント！</a:t>
            </a:r>
            <a:endParaRPr lang="en-US" altLang="ja-JP" sz="8000" dirty="0">
              <a:solidFill>
                <a:srgbClr val="D7142D"/>
              </a:solidFill>
              <a:latin typeface="Noto Sans JP Medium" panose="020B0600000000000000" pitchFamily="34" charset="-128"/>
              <a:ea typeface="Noto Sans JP Medium" panose="020B0600000000000000" pitchFamily="34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26D9205-87A6-2533-C28F-77949F2861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969" y="4665162"/>
            <a:ext cx="5201191" cy="60164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ja-JP" altLang="en-US" sz="25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日当たり良好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C984CCE-F288-CB9E-6723-8B284C8A0C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7109" y="5335382"/>
            <a:ext cx="5201191" cy="30469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ja-JP" altLang="en-US" sz="2400" spc="-15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この文章はダミーです。文字の大きさ、量、字間、行間等を確認するためにいれていますこの文章はダミーです。文字の大きさ、量、字間、行間等を確認するためにいれています</a:t>
            </a:r>
          </a:p>
          <a:p>
            <a:pPr>
              <a:defRPr/>
            </a:pPr>
            <a:r>
              <a:rPr lang="ja-JP" altLang="en-US" sz="2400" spc="-15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この文章はダミーです。文字の大きさ、量、字間、行間等を確認するためにいれています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16F0893-F359-1569-A2B8-4C1303A9E5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969" y="9052560"/>
            <a:ext cx="5201191" cy="60164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ja-JP" altLang="en-US" sz="25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日当たり良好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EAB84E0E-F9AA-402A-350B-6B34E0530F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7109" y="9722780"/>
            <a:ext cx="5201191" cy="30469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ja-JP" altLang="en-US" sz="2400" spc="-15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この文章はダミーです。文字の大きさ、量、字間、行間等を確認するためにいれていますこの文章はダミーです。文字の大きさ、量、字間、行間等を確認するためにいれています</a:t>
            </a:r>
          </a:p>
          <a:p>
            <a:pPr>
              <a:defRPr/>
            </a:pPr>
            <a:r>
              <a:rPr lang="ja-JP" altLang="en-US" sz="2400" spc="-15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この文章はダミーです。文字の大きさ、量、字間、行間等を確認するためにいれています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88C070D1-5128-87AF-6C81-0980465F22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969" y="13456131"/>
            <a:ext cx="5201191" cy="60164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ja-JP" altLang="en-US" sz="25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日当たり良好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CC09FAEC-32E2-0F10-7C62-51EB00C22C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7109" y="14126351"/>
            <a:ext cx="5201191" cy="30469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ja-JP" altLang="en-US" sz="2400" spc="-15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この文章はダミーです。文字の大きさ、量、字間、行間等を確認するためにいれていますこの文章はダミーです。文字の大きさ、量、字間、行間等を確認するためにいれています</a:t>
            </a:r>
          </a:p>
          <a:p>
            <a:pPr>
              <a:defRPr/>
            </a:pPr>
            <a:r>
              <a:rPr lang="ja-JP" altLang="en-US" sz="2400" spc="-15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この文章はダミーです。文字の大きさ、量、字間、行間等を確認するためにいれています</a:t>
            </a:r>
          </a:p>
        </p:txBody>
      </p:sp>
    </p:spTree>
    <p:extLst>
      <p:ext uri="{BB962C8B-B14F-4D97-AF65-F5344CB8AC3E}">
        <p14:creationId xmlns:p14="http://schemas.microsoft.com/office/powerpoint/2010/main" val="1952637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685</TotalTime>
  <Words>218</Words>
  <Application>Microsoft Office PowerPoint</Application>
  <PresentationFormat>ユーザー設定</PresentationFormat>
  <Paragraphs>11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Noto Sans JP Medium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成良</dc:creator>
  <cp:lastModifiedBy>成良</cp:lastModifiedBy>
  <cp:revision>14</cp:revision>
  <dcterms:created xsi:type="dcterms:W3CDTF">2021-09-15T07:16:58Z</dcterms:created>
  <dcterms:modified xsi:type="dcterms:W3CDTF">2022-10-14T09:15:34Z</dcterms:modified>
</cp:coreProperties>
</file>