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13A"/>
    <a:srgbClr val="EFDC85"/>
    <a:srgbClr val="BA974D"/>
    <a:srgbClr val="E84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123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  <a:prstGeom prst="rect">
            <a:avLst/>
          </a:prstGeom>
        </p:spPr>
        <p:txBody>
          <a:bodyPr anchor="b"/>
          <a:lstStyle>
            <a:lvl1pPr algn="ctr"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1317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210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70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531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5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  <a:prstGeom prst="rect">
            <a:avLst/>
          </a:prstGeom>
        </p:spPr>
        <p:txBody>
          <a:bodyPr anchor="b"/>
          <a:lstStyle>
            <a:lvl1pPr>
              <a:defRPr sz="675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41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42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566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97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63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  <a:prstGeom prst="rect">
            <a:avLst/>
          </a:prstGeom>
        </p:spPr>
        <p:txBody>
          <a:bodyPr anchor="b"/>
          <a:lstStyle>
            <a:lvl1pPr>
              <a:defRPr sz="360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0F9F0588-C84D-4A00-8CA3-5C6D5CA9B3AD}" type="datetimeFigureOut">
              <a:rPr kumimoji="1" lang="ja-JP" altLang="en-US" smtClean="0"/>
              <a:t>2022/10/14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/>
          <a:lstStyle/>
          <a:p>
            <a:fld id="{5BD5C67A-6EB8-4961-942F-83722B3A2B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34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C783D326-E6D1-B564-0E22-319E139072F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0287000" cy="182880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B9258F4-3413-1B51-4B85-9E8FAABC01A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45" y="9465413"/>
            <a:ext cx="7942857" cy="765714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301F501-686D-CE71-91C9-066D4EC6382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34" y="11432822"/>
            <a:ext cx="1923809" cy="3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2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3" r:id="rId10"/>
    <p:sldLayoutId id="2147483684" r:id="rId11"/>
    <p:sldLayoutId id="2147483682" r:id="rId12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kumimoji="1"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kumimoji="1"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CE14BABE-1E35-534C-56E0-B53967F0B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858" y="10401618"/>
            <a:ext cx="7993062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4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サンジュールウエスト</a:t>
            </a:r>
            <a:endParaRPr lang="en-US" altLang="ja-JP" sz="4400" dirty="0">
              <a:latin typeface="Noto Sans JP Medium" panose="020B0600000000000000" pitchFamily="34" charset="-128"/>
              <a:ea typeface="Noto Sans JP Medium" panose="020B0600000000000000" pitchFamily="34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3263842-43F3-D853-097D-B72375955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133" y="11287443"/>
            <a:ext cx="6480175" cy="56092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ja-JP" altLang="en-US" sz="2300" spc="-15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駅から</a:t>
            </a:r>
            <a:r>
              <a:rPr lang="en-US" altLang="ja-JP" sz="2300" spc="-15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3</a:t>
            </a:r>
            <a:r>
              <a:rPr lang="ja-JP" altLang="en-US" sz="2300" spc="-15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分！オートロック付きで充実設備！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ABFA119-22B7-802A-B9FE-4A2841A73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5620" y="11985943"/>
            <a:ext cx="5732463" cy="1008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ja-JP" sz="4500" spc="300" dirty="0">
                <a:solidFill>
                  <a:srgbClr val="00913A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8.9</a:t>
            </a:r>
            <a:r>
              <a:rPr lang="ja-JP" altLang="en-US" sz="2200" spc="300" dirty="0">
                <a:solidFill>
                  <a:srgbClr val="00913A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万円</a:t>
            </a:r>
            <a:r>
              <a:rPr lang="ja-JP" altLang="en-US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／</a:t>
            </a:r>
            <a:r>
              <a:rPr lang="en-US" altLang="ja-JP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0.5</a:t>
            </a:r>
            <a:r>
              <a:rPr lang="ja-JP" altLang="en-US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万円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AE2FB9B-F6F3-84CB-1AF2-0C78F5D19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5145" y="13138468"/>
            <a:ext cx="5732463" cy="541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ja-JP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8.9</a:t>
            </a:r>
            <a:r>
              <a:rPr lang="ja-JP" altLang="en-US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万円／無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2115EEA-D944-CBF9-2D41-8633F0D8C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5145" y="13757593"/>
            <a:ext cx="5732463" cy="541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ja-JP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2LDK</a:t>
            </a:r>
            <a:r>
              <a:rPr lang="ja-JP" altLang="en-US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（洋</a:t>
            </a:r>
            <a:r>
              <a:rPr lang="en-US" altLang="ja-JP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0.0</a:t>
            </a:r>
            <a:r>
              <a:rPr lang="ja-JP" altLang="en-US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、洋</a:t>
            </a:r>
            <a:r>
              <a:rPr lang="en-US" altLang="ja-JP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0</a:t>
            </a:r>
            <a:r>
              <a:rPr lang="ja-JP" altLang="en-US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、</a:t>
            </a:r>
            <a:r>
              <a:rPr lang="en-US" altLang="ja-JP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LDK00.0</a:t>
            </a:r>
            <a:r>
              <a:rPr lang="ja-JP" altLang="en-US" sz="2200" spc="300" dirty="0"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）</a:t>
            </a:r>
          </a:p>
        </p:txBody>
      </p:sp>
      <p:sp>
        <p:nvSpPr>
          <p:cNvPr id="14" name="テキスト ボックス 7">
            <a:extLst>
              <a:ext uri="{FF2B5EF4-FFF2-40B4-BE49-F238E27FC236}">
                <a16:creationId xmlns:a16="http://schemas.microsoft.com/office/drawing/2014/main" id="{C6501DAF-34DA-C5C2-B669-C8FDCAD88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5145" y="14351318"/>
            <a:ext cx="5732463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200" dirty="0">
                <a:solidFill>
                  <a:srgbClr val="E60012"/>
                </a:solidFill>
                <a:latin typeface="Noto Sans JP Medium" panose="020B0600000000000000" pitchFamily="34" charset="-128"/>
                <a:ea typeface="Noto Sans JP Medium" panose="020B0600000000000000" pitchFamily="34" charset="-128"/>
              </a:rPr>
              <a:t>新築工事中</a:t>
            </a:r>
          </a:p>
        </p:txBody>
      </p:sp>
      <p:pic>
        <p:nvPicPr>
          <p:cNvPr id="15" name="図 14" descr="**写真.jpg">
            <a:extLst>
              <a:ext uri="{FF2B5EF4-FFF2-40B4-BE49-F238E27FC236}">
                <a16:creationId xmlns:a16="http://schemas.microsoft.com/office/drawing/2014/main" id="{670BE7B9-1408-FE93-D989-7FF981FA37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" y="490357"/>
            <a:ext cx="9327106" cy="5796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25" name="図 24" descr="**写真.jpg">
            <a:extLst>
              <a:ext uri="{FF2B5EF4-FFF2-40B4-BE49-F238E27FC236}">
                <a16:creationId xmlns:a16="http://schemas.microsoft.com/office/drawing/2014/main" id="{2338432D-EB2C-CAE4-4116-8A647A2110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240" y="6286501"/>
            <a:ext cx="4663053" cy="2859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  <p:pic>
        <p:nvPicPr>
          <p:cNvPr id="26" name="図 25" descr="**写真.jpg">
            <a:extLst>
              <a:ext uri="{FF2B5EF4-FFF2-40B4-BE49-F238E27FC236}">
                <a16:creationId xmlns:a16="http://schemas.microsoft.com/office/drawing/2014/main" id="{65B5C437-E4B6-FE95-7A3D-A639740D70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613" y="6296026"/>
            <a:ext cx="4663053" cy="2847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prstMaterial="matte"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52637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654</TotalTime>
  <Words>33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Noto Sans JP Medium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成良</dc:creator>
  <cp:lastModifiedBy>成良</cp:lastModifiedBy>
  <cp:revision>13</cp:revision>
  <dcterms:created xsi:type="dcterms:W3CDTF">2021-09-15T07:16:58Z</dcterms:created>
  <dcterms:modified xsi:type="dcterms:W3CDTF">2022-10-14T08:32:19Z</dcterms:modified>
</cp:coreProperties>
</file>