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26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9EA7AA47-DE4E-7796-38FC-023E79D2DF7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EF906EE-2A2E-3ABE-55C2-ADDB5C7ACCE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6" y="326569"/>
            <a:ext cx="9619047" cy="17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5E8975C-71AA-5099-DD20-7C1F35C18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319" y="4594360"/>
            <a:ext cx="6336704" cy="15229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</a:t>
            </a:r>
            <a:br>
              <a:rPr lang="en-US" altLang="ja-JP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</a:b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CE2395E-BC76-B620-D11E-21A3D9C0A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166" y="14654346"/>
            <a:ext cx="9103417" cy="17870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ja-JP" altLang="en-US" sz="3900" spc="-150" dirty="0">
                <a:solidFill>
                  <a:srgbClr val="F398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症状の悪化を未然に予防する為、</a:t>
            </a:r>
            <a:endParaRPr lang="en-US" altLang="ja-JP" sz="3900" spc="-150" dirty="0">
              <a:solidFill>
                <a:srgbClr val="F39800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>
              <a:lnSpc>
                <a:spcPct val="150000"/>
              </a:lnSpc>
              <a:defRPr/>
            </a:pPr>
            <a:r>
              <a:rPr lang="ja-JP" altLang="en-US" sz="3900" spc="-150" dirty="0">
                <a:solidFill>
                  <a:srgbClr val="F398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なるべく早期の受信をお勧めします。</a:t>
            </a:r>
            <a:endParaRPr lang="en-US" altLang="ja-JP" sz="3900" spc="-150" dirty="0">
              <a:solidFill>
                <a:srgbClr val="F39800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6CB39D-D8DC-CB83-1669-20720D50C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555" y="3971307"/>
            <a:ext cx="6336705" cy="7035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900" spc="-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この見出しはダミーです。</a:t>
            </a:r>
          </a:p>
        </p:txBody>
      </p:sp>
      <p:sp>
        <p:nvSpPr>
          <p:cNvPr id="5" name="テキスト ボックス 1">
            <a:extLst>
              <a:ext uri="{FF2B5EF4-FFF2-40B4-BE49-F238E27FC236}">
                <a16:creationId xmlns:a16="http://schemas.microsoft.com/office/drawing/2014/main" id="{FF21556C-B1BE-7A4A-748E-7603D0A46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781" y="6929174"/>
            <a:ext cx="6336704" cy="15229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</a:t>
            </a:r>
            <a:br>
              <a:rPr lang="en-US" altLang="ja-JP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</a:b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7907E32-2943-8F99-1C9A-49B7F83E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4017" y="6306121"/>
            <a:ext cx="6336705" cy="7035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900" spc="-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この見出しはダミーです。</a:t>
            </a:r>
          </a:p>
        </p:txBody>
      </p:sp>
      <p:sp>
        <p:nvSpPr>
          <p:cNvPr id="9" name="テキスト ボックス 1">
            <a:extLst>
              <a:ext uri="{FF2B5EF4-FFF2-40B4-BE49-F238E27FC236}">
                <a16:creationId xmlns:a16="http://schemas.microsoft.com/office/drawing/2014/main" id="{D2480A22-F33D-5AD4-37EF-6FD452542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0858" y="9237972"/>
            <a:ext cx="6336704" cy="15229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</a:t>
            </a:r>
            <a:br>
              <a:rPr lang="en-US" altLang="ja-JP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</a:b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238DD07-5B4B-5A3F-CAE6-326CD2375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3094" y="8614919"/>
            <a:ext cx="6336705" cy="7035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900" spc="-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この見出しはダミーです。</a:t>
            </a:r>
          </a:p>
        </p:txBody>
      </p:sp>
      <p:sp>
        <p:nvSpPr>
          <p:cNvPr id="17" name="テキスト ボックス 1">
            <a:extLst>
              <a:ext uri="{FF2B5EF4-FFF2-40B4-BE49-F238E27FC236}">
                <a16:creationId xmlns:a16="http://schemas.microsoft.com/office/drawing/2014/main" id="{39515A28-443B-4736-913E-AC7679793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5397" y="11638812"/>
            <a:ext cx="6336704" cy="15229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</a:t>
            </a:r>
            <a:br>
              <a:rPr lang="en-US" altLang="ja-JP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</a:b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302AAD0-AB93-50C1-2E78-75BD104F3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633" y="11015759"/>
            <a:ext cx="6336705" cy="7035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900" spc="-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この見出しはダミーです。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6F2191A-5AE3-A56E-E7AE-789EEC5FE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87" y="4627320"/>
            <a:ext cx="2088232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POINT</a:t>
            </a:r>
          </a:p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1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2519C9E-7E56-BA40-AE23-16E5A656F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548" y="6962134"/>
            <a:ext cx="2088232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POINT</a:t>
            </a:r>
          </a:p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2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3C1A1BD-320E-D922-709B-53937214B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626" y="9268370"/>
            <a:ext cx="2088232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POINT</a:t>
            </a:r>
          </a:p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3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4B00262-C8D1-D2C3-B18F-EBB4ABB03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164" y="11669210"/>
            <a:ext cx="2088232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POINT</a:t>
            </a:r>
          </a:p>
          <a:p>
            <a:pPr algn="ctr">
              <a:defRPr/>
            </a:pPr>
            <a:r>
              <a:rPr lang="en-US" altLang="ja-JP" sz="3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4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6477B4E-653E-F9BD-0CC9-21914BD13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1310446"/>
            <a:ext cx="10288589" cy="2537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ja-JP" altLang="en-US" sz="12000" spc="6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花粉症対策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8C77DB8-60CE-07B9-988E-5431092A1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0966" y="775234"/>
            <a:ext cx="5419493" cy="12128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ja-JP" altLang="en-US" sz="5500" spc="-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今日からできる</a:t>
            </a: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635</TotalTime>
  <Words>171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12</cp:revision>
  <dcterms:created xsi:type="dcterms:W3CDTF">2021-09-15T07:16:58Z</dcterms:created>
  <dcterms:modified xsi:type="dcterms:W3CDTF">2022-10-14T07:14:04Z</dcterms:modified>
</cp:coreProperties>
</file>