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DC85"/>
    <a:srgbClr val="BA974D"/>
    <a:srgbClr val="E84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11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  <a:prstGeom prst="rect">
            <a:avLst/>
          </a:prstGeom>
        </p:spPr>
        <p:txBody>
          <a:bodyPr anchor="b"/>
          <a:lstStyle>
            <a:lvl1pPr algn="ctr"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1317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210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70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53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5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  <a:prstGeom prst="rect">
            <a:avLst/>
          </a:prstGeom>
        </p:spPr>
        <p:txBody>
          <a:bodyPr anchor="b"/>
          <a:lstStyle>
            <a:lvl1pPr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41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42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566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7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63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34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6D3AEBC4-E199-8FF9-EB58-A83255E23D1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0287000" cy="182880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7D30848-0408-B0A1-E4AB-273949F5067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437" y="11119174"/>
            <a:ext cx="6885714" cy="3895238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CB70AAFD-7337-3977-41B1-BBC2A19B39C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02" y="6846891"/>
            <a:ext cx="6095238" cy="3857143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3892E01B-64F2-B043-8CD3-3554AF499D19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8588" cy="381058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036D80D-1FC0-D8C8-F1C9-B786ADB6AB0B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78" y="672339"/>
            <a:ext cx="8980952" cy="561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2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3" r:id="rId10"/>
    <p:sldLayoutId id="2147483684" r:id="rId11"/>
    <p:sldLayoutId id="2147483682" r:id="rId12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kumimoji="1"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kumimoji="1"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EECCFF5E-73DA-5998-F5C3-3B4AD79B9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5129193"/>
            <a:ext cx="9281160" cy="25154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ja-JP" altLang="en-US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この文章はダミーです。文字の大きさ、量、字間、行間等を確認するために入れています。</a:t>
            </a:r>
            <a:br>
              <a:rPr lang="en-US" altLang="ja-JP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</a:br>
            <a:r>
              <a:rPr lang="ja-JP" altLang="en-US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この文章はダミーです。文字の大きさ、量、字間、行間等を確認するために入れています。この文章はダミーです。</a:t>
            </a:r>
            <a:endParaRPr lang="en-US" altLang="ja-JP" sz="2150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  <a:p>
            <a:pPr algn="ctr">
              <a:lnSpc>
                <a:spcPct val="150000"/>
              </a:lnSpc>
              <a:defRPr/>
            </a:pPr>
            <a:r>
              <a:rPr lang="ja-JP" altLang="en-US" sz="2150" dirty="0">
                <a:latin typeface="Noto Sans JP" panose="020B0500000000000000" pitchFamily="34" charset="-128"/>
                <a:ea typeface="Noto Sans JP" panose="020B0500000000000000" pitchFamily="34" charset="-128"/>
              </a:rPr>
              <a:t>文字の大きさ、量、字間、行間等を確認するために入れています。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C2E31F8-E52F-A179-F06B-5F523E3F8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1478" y="6832918"/>
            <a:ext cx="4053523" cy="89693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3900" spc="-300" dirty="0">
                <a:solidFill>
                  <a:srgbClr val="F08437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◆ ◆ ◆ ◆ ◆ ◆ 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7BABD3F-6309-8103-C4A7-65C88DD70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1478" y="8199755"/>
            <a:ext cx="4053523" cy="8858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3900" spc="-300" dirty="0">
                <a:solidFill>
                  <a:srgbClr val="F08437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◆ ◆ ◆ ◆ ◆ ◆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DEB97BD-9963-7953-EED3-7B517C3BE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1479" y="9555480"/>
            <a:ext cx="4053522" cy="9080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3900" spc="-300" dirty="0">
                <a:solidFill>
                  <a:srgbClr val="F08437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◆ ◆ ◆ ◆ ◆ ◆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B11DAD4-825B-05D3-8B4F-BE4B1CD43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430" y="6832918"/>
            <a:ext cx="3270250" cy="89693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3900" spc="-300" dirty="0">
                <a:solidFill>
                  <a:srgbClr val="F08437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◆ ◆ ◆ ◆ ◆ 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9E25371-3238-B1E8-FDB8-B3D2C2204E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430" y="8199755"/>
            <a:ext cx="3270250" cy="8858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3900" spc="-300" dirty="0">
                <a:solidFill>
                  <a:srgbClr val="F08437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◆ ◆ ◆ ◆ ◆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26E4CA5-773C-2096-210B-CF27EC867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430" y="9555480"/>
            <a:ext cx="3270250" cy="129266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3900" spc="-300" dirty="0">
                <a:solidFill>
                  <a:srgbClr val="F08437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◆ ◆ ◆ </a:t>
            </a:r>
            <a:endParaRPr lang="en-US" altLang="ja-JP" sz="3900" spc="-300" dirty="0">
              <a:solidFill>
                <a:srgbClr val="F08437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  <a:p>
            <a:pPr>
              <a:defRPr/>
            </a:pPr>
            <a:r>
              <a:rPr lang="ja-JP" altLang="en-US" sz="3900" spc="-300" dirty="0">
                <a:solidFill>
                  <a:srgbClr val="F08437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◆ ◆ ◆ ◆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EBC8D71-2856-1CE3-E9E5-76FF38985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778" y="11588909"/>
            <a:ext cx="2592388" cy="1430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2900" spc="-300" dirty="0">
                <a:solidFill>
                  <a:srgbClr val="F08437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○○○○</a:t>
            </a:r>
            <a:endParaRPr lang="en-US" altLang="ja-JP" sz="2900" spc="-300" dirty="0">
              <a:solidFill>
                <a:srgbClr val="F08437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  <a:p>
            <a:pPr algn="ctr">
              <a:defRPr/>
            </a:pPr>
            <a:r>
              <a:rPr lang="ja-JP" altLang="en-US" sz="2900" spc="-300" dirty="0">
                <a:solidFill>
                  <a:srgbClr val="F08437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○●○○</a:t>
            </a:r>
            <a:endParaRPr lang="en-US" altLang="ja-JP" sz="2900" spc="-300" dirty="0">
              <a:solidFill>
                <a:srgbClr val="F08437"/>
              </a:solidFill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  <a:p>
            <a:pPr algn="ctr">
              <a:defRPr/>
            </a:pPr>
            <a:r>
              <a:rPr lang="ja-JP" altLang="en-US" sz="2900" spc="-300" dirty="0">
                <a:solidFill>
                  <a:srgbClr val="F08437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○○○○○</a:t>
            </a:r>
          </a:p>
        </p:txBody>
      </p:sp>
    </p:spTree>
    <p:extLst>
      <p:ext uri="{BB962C8B-B14F-4D97-AF65-F5344CB8AC3E}">
        <p14:creationId xmlns:p14="http://schemas.microsoft.com/office/powerpoint/2010/main" val="195263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619</TotalTime>
  <Words>121</Words>
  <Application>Microsoft Office PowerPoint</Application>
  <PresentationFormat>ユーザー設定</PresentationFormat>
  <Paragraphs>12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JP</vt:lpstr>
      <vt:lpstr>Noto Sans JP Medium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成良</dc:creator>
  <cp:lastModifiedBy>成良</cp:lastModifiedBy>
  <cp:revision>11</cp:revision>
  <dcterms:created xsi:type="dcterms:W3CDTF">2021-09-15T07:16:58Z</dcterms:created>
  <dcterms:modified xsi:type="dcterms:W3CDTF">2022-10-14T06:00:36Z</dcterms:modified>
</cp:coreProperties>
</file>