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3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24D14435-FE19-A7AA-2768-D871F86CDEF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C926478-792B-8794-D8E4-9DFA8D96AA6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8588" cy="377248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44D0600-C72D-A7D0-98CB-46DBFE4F303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865" y="4334432"/>
            <a:ext cx="9142857" cy="729523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1FD44CC-95A7-C265-651D-9CB7D1F5AD64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515" y="12204320"/>
            <a:ext cx="9152380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6" descr="**写真.jpg">
            <a:extLst>
              <a:ext uri="{FF2B5EF4-FFF2-40B4-BE49-F238E27FC236}">
                <a16:creationId xmlns:a16="http://schemas.microsoft.com/office/drawing/2014/main" id="{E8E25B1A-C20E-2847-24F3-989EEAF11E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50" y="4431851"/>
            <a:ext cx="8971250" cy="622344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sp>
        <p:nvSpPr>
          <p:cNvPr id="3" name="テキスト ボックス 1">
            <a:extLst>
              <a:ext uri="{FF2B5EF4-FFF2-40B4-BE49-F238E27FC236}">
                <a16:creationId xmlns:a16="http://schemas.microsoft.com/office/drawing/2014/main" id="{4084414A-CF23-BEE6-2AC6-8AFDCFDAE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13666"/>
            <a:ext cx="101854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700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居酒屋　○●</a:t>
            </a:r>
            <a:endParaRPr lang="ja-JP" altLang="en-US" sz="70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AE05D799-9147-24DE-1B90-7D595A83D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8595" y="2083385"/>
            <a:ext cx="10657183" cy="78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この文章はダミーです。この文章はダミーです。</a:t>
            </a:r>
            <a:endParaRPr lang="en-US" altLang="ja-JP" sz="16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この文章はダミーです。です。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A0AFAC6-DE2A-D549-CE6E-A97CE5E50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862" y="4622971"/>
            <a:ext cx="2019047" cy="2038095"/>
          </a:xfrm>
          <a:prstGeom prst="rect">
            <a:avLst/>
          </a:prstGeom>
        </p:spPr>
      </p:pic>
      <p:sp>
        <p:nvSpPr>
          <p:cNvPr id="11" name="テキスト ボックス 1">
            <a:extLst>
              <a:ext uri="{FF2B5EF4-FFF2-40B4-BE49-F238E27FC236}">
                <a16:creationId xmlns:a16="http://schemas.microsoft.com/office/drawing/2014/main" id="{8A97F18A-CC65-9953-523B-806416E4F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764" y="10847861"/>
            <a:ext cx="3791024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37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■○○○○○</a:t>
            </a:r>
          </a:p>
        </p:txBody>
      </p:sp>
      <p:sp>
        <p:nvSpPr>
          <p:cNvPr id="13" name="テキスト ボックス 1">
            <a:extLst>
              <a:ext uri="{FF2B5EF4-FFF2-40B4-BE49-F238E27FC236}">
                <a16:creationId xmlns:a16="http://schemas.microsoft.com/office/drawing/2014/main" id="{F5AF3B18-E1E5-54F8-8B01-ADE2B9723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461" y="10747249"/>
            <a:ext cx="477523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>
            <a:spAutoFit/>
          </a:bodyPr>
          <a:lstStyle/>
          <a:p>
            <a:pPr algn="r"/>
            <a:r>
              <a:rPr lang="en-US" altLang="ja-JP" sz="45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000</a:t>
            </a:r>
            <a:r>
              <a:rPr lang="ja-JP" altLang="en-US" sz="30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円（税込）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586DD2B-F423-38D0-6C77-4CBFF62D82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7026" y="8141110"/>
            <a:ext cx="3400000" cy="2028572"/>
          </a:xfrm>
          <a:prstGeom prst="rect">
            <a:avLst/>
          </a:prstGeom>
        </p:spPr>
      </p:pic>
      <p:pic>
        <p:nvPicPr>
          <p:cNvPr id="18" name="図 6" descr="**写真.jpg">
            <a:extLst>
              <a:ext uri="{FF2B5EF4-FFF2-40B4-BE49-F238E27FC236}">
                <a16:creationId xmlns:a16="http://schemas.microsoft.com/office/drawing/2014/main" id="{6C255CD3-5394-518C-8B6F-DB503A722D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589" y="12215197"/>
            <a:ext cx="4431821" cy="219559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sp>
        <p:nvSpPr>
          <p:cNvPr id="20" name="テキスト ボックス 1">
            <a:extLst>
              <a:ext uri="{FF2B5EF4-FFF2-40B4-BE49-F238E27FC236}">
                <a16:creationId xmlns:a16="http://schemas.microsoft.com/office/drawing/2014/main" id="{12C6D8D5-B783-7B76-EC70-D40E92708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4779" y="14466346"/>
            <a:ext cx="18381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>
            <a:spAutoFit/>
          </a:bodyPr>
          <a:lstStyle/>
          <a:p>
            <a:pPr algn="r"/>
            <a:r>
              <a:rPr lang="en-US" altLang="ja-JP" sz="2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000</a:t>
            </a:r>
            <a:r>
              <a:rPr lang="ja-JP" altLang="en-US" sz="1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円（税込）</a:t>
            </a:r>
          </a:p>
        </p:txBody>
      </p:sp>
      <p:sp>
        <p:nvSpPr>
          <p:cNvPr id="39" name="テキスト ボックス 1">
            <a:extLst>
              <a:ext uri="{FF2B5EF4-FFF2-40B4-BE49-F238E27FC236}">
                <a16:creationId xmlns:a16="http://schemas.microsoft.com/office/drawing/2014/main" id="{8AA958F3-AB1C-5E71-02C2-BF40A48E7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90" y="14497610"/>
            <a:ext cx="268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B7282C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■</a:t>
            </a:r>
            <a:r>
              <a:rPr lang="ja-JP" altLang="en-US" sz="20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</a:p>
        </p:txBody>
      </p:sp>
      <p:sp>
        <p:nvSpPr>
          <p:cNvPr id="40" name="テキスト ボックス 1">
            <a:extLst>
              <a:ext uri="{FF2B5EF4-FFF2-40B4-BE49-F238E27FC236}">
                <a16:creationId xmlns:a16="http://schemas.microsoft.com/office/drawing/2014/main" id="{F6860C99-8CC1-414C-B82A-76DC93380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1218" y="14479590"/>
            <a:ext cx="18381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>
            <a:spAutoFit/>
          </a:bodyPr>
          <a:lstStyle/>
          <a:p>
            <a:pPr algn="r"/>
            <a:r>
              <a:rPr lang="en-US" altLang="ja-JP" sz="2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000</a:t>
            </a:r>
            <a:r>
              <a:rPr lang="ja-JP" altLang="en-US" sz="1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円（税込）</a:t>
            </a:r>
          </a:p>
        </p:txBody>
      </p:sp>
      <p:sp>
        <p:nvSpPr>
          <p:cNvPr id="41" name="テキスト ボックス 1">
            <a:extLst>
              <a:ext uri="{FF2B5EF4-FFF2-40B4-BE49-F238E27FC236}">
                <a16:creationId xmlns:a16="http://schemas.microsoft.com/office/drawing/2014/main" id="{64C1B4C5-8BB8-2BA1-B310-6409F4D50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2246" y="14510854"/>
            <a:ext cx="268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B7282C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■</a:t>
            </a:r>
            <a:r>
              <a:rPr lang="ja-JP" altLang="en-US" sz="20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</a:p>
        </p:txBody>
      </p:sp>
      <p:sp>
        <p:nvSpPr>
          <p:cNvPr id="42" name="テキスト ボックス 1">
            <a:extLst>
              <a:ext uri="{FF2B5EF4-FFF2-40B4-BE49-F238E27FC236}">
                <a16:creationId xmlns:a16="http://schemas.microsoft.com/office/drawing/2014/main" id="{10146F19-B04E-5883-4801-59B1FEF6A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4779" y="17355284"/>
            <a:ext cx="18381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>
            <a:spAutoFit/>
          </a:bodyPr>
          <a:lstStyle/>
          <a:p>
            <a:pPr algn="r"/>
            <a:r>
              <a:rPr lang="en-US" altLang="ja-JP" sz="2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000</a:t>
            </a:r>
            <a:r>
              <a:rPr lang="ja-JP" altLang="en-US" sz="1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円（税込）</a:t>
            </a:r>
          </a:p>
        </p:txBody>
      </p:sp>
      <p:sp>
        <p:nvSpPr>
          <p:cNvPr id="43" name="テキスト ボックス 1">
            <a:extLst>
              <a:ext uri="{FF2B5EF4-FFF2-40B4-BE49-F238E27FC236}">
                <a16:creationId xmlns:a16="http://schemas.microsoft.com/office/drawing/2014/main" id="{34ED8C12-DBF8-6B6D-7914-F0D191042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015" y="17386548"/>
            <a:ext cx="268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B7282C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■</a:t>
            </a:r>
            <a:r>
              <a:rPr lang="ja-JP" altLang="en-US" sz="20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</a:p>
        </p:txBody>
      </p:sp>
      <p:sp>
        <p:nvSpPr>
          <p:cNvPr id="44" name="テキスト ボックス 1">
            <a:extLst>
              <a:ext uri="{FF2B5EF4-FFF2-40B4-BE49-F238E27FC236}">
                <a16:creationId xmlns:a16="http://schemas.microsoft.com/office/drawing/2014/main" id="{DB8E3BF0-0AA2-CD1E-751A-100C40559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1218" y="17349478"/>
            <a:ext cx="183815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>
            <a:spAutoFit/>
          </a:bodyPr>
          <a:lstStyle/>
          <a:p>
            <a:pPr algn="r"/>
            <a:r>
              <a:rPr lang="en-US" altLang="ja-JP" sz="2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000</a:t>
            </a:r>
            <a:r>
              <a:rPr lang="ja-JP" altLang="en-US" sz="1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円（税込）</a:t>
            </a:r>
          </a:p>
        </p:txBody>
      </p:sp>
      <p:sp>
        <p:nvSpPr>
          <p:cNvPr id="45" name="テキスト ボックス 1">
            <a:extLst>
              <a:ext uri="{FF2B5EF4-FFF2-40B4-BE49-F238E27FC236}">
                <a16:creationId xmlns:a16="http://schemas.microsoft.com/office/drawing/2014/main" id="{082F3BFB-3655-A7E4-78CB-F1035E078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2971" y="17380742"/>
            <a:ext cx="268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B7282C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■</a:t>
            </a:r>
            <a:r>
              <a:rPr lang="ja-JP" altLang="en-US" sz="20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</a:p>
        </p:txBody>
      </p:sp>
      <p:pic>
        <p:nvPicPr>
          <p:cNvPr id="48" name="図 6" descr="**写真.jpg">
            <a:extLst>
              <a:ext uri="{FF2B5EF4-FFF2-40B4-BE49-F238E27FC236}">
                <a16:creationId xmlns:a16="http://schemas.microsoft.com/office/drawing/2014/main" id="{9DADA9BA-6CA7-DC94-8B58-26497316C8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3887" y="12215197"/>
            <a:ext cx="4431821" cy="219559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49" name="図 6" descr="**写真.jpg">
            <a:extLst>
              <a:ext uri="{FF2B5EF4-FFF2-40B4-BE49-F238E27FC236}">
                <a16:creationId xmlns:a16="http://schemas.microsoft.com/office/drawing/2014/main" id="{2AA16DE0-FEB0-E9B2-E62B-10CF86E6C8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589" y="15091888"/>
            <a:ext cx="4431821" cy="219559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50" name="図 6" descr="**写真.jpg">
            <a:extLst>
              <a:ext uri="{FF2B5EF4-FFF2-40B4-BE49-F238E27FC236}">
                <a16:creationId xmlns:a16="http://schemas.microsoft.com/office/drawing/2014/main" id="{B83874A2-DA78-992A-8937-165D85120B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3887" y="15091888"/>
            <a:ext cx="4431821" cy="2195599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</TotalTime>
  <Words>78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11</cp:revision>
  <dcterms:created xsi:type="dcterms:W3CDTF">2021-09-15T07:16:58Z</dcterms:created>
  <dcterms:modified xsi:type="dcterms:W3CDTF">2022-10-06T07:18:31Z</dcterms:modified>
</cp:coreProperties>
</file>