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6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954A5DFC-210A-1740-5EE6-0D4FA4DEA5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A93B3578-4DD9-730B-3006-C853AD1DA68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04" y="11586376"/>
            <a:ext cx="8952380" cy="1628571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584CE028-936C-2EEA-AC73-C1385E17B08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0" y="650363"/>
            <a:ext cx="8971428" cy="1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395DB06-F4FD-1116-7DD8-D0D81D9F3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450178"/>
            <a:ext cx="10288588" cy="723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4100" spc="300" dirty="0">
                <a:solidFill>
                  <a:srgbClr val="FF00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○ ○ ○ ○● ○ ○ ○ ○● ○ ○ ○ </a:t>
            </a:r>
          </a:p>
        </p:txBody>
      </p:sp>
      <p:sp>
        <p:nvSpPr>
          <p:cNvPr id="5" name="テキスト ボックス 1">
            <a:extLst>
              <a:ext uri="{FF2B5EF4-FFF2-40B4-BE49-F238E27FC236}">
                <a16:creationId xmlns:a16="http://schemas.microsoft.com/office/drawing/2014/main" id="{43387E38-0D49-685F-C8C7-36068D45E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269" y="14753263"/>
            <a:ext cx="8792189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ja-JP" altLang="en-US" sz="21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 ○○○○●</a:t>
            </a:r>
          </a:p>
        </p:txBody>
      </p:sp>
      <p:sp>
        <p:nvSpPr>
          <p:cNvPr id="7" name="テキスト ボックス 1">
            <a:extLst>
              <a:ext uri="{FF2B5EF4-FFF2-40B4-BE49-F238E27FC236}">
                <a16:creationId xmlns:a16="http://schemas.microsoft.com/office/drawing/2014/main" id="{7C17E433-9969-0088-43BF-762117495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2" y="13950450"/>
            <a:ext cx="10152063" cy="722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ja-JP" altLang="en-US" sz="4100" spc="300" dirty="0">
                <a:latin typeface="Noto Sans JP Black" panose="020B0A00000000000000" pitchFamily="34" charset="-128"/>
                <a:ea typeface="Noto Sans JP Black" panose="020B0A00000000000000" pitchFamily="34" charset="-128"/>
              </a:rPr>
              <a:t>■ ○ ○ ○ ○ ○ ○ ○</a:t>
            </a:r>
          </a:p>
        </p:txBody>
      </p:sp>
      <p:sp>
        <p:nvSpPr>
          <p:cNvPr id="9" name="テキスト ボックス 1">
            <a:extLst>
              <a:ext uri="{FF2B5EF4-FFF2-40B4-BE49-F238E27FC236}">
                <a16:creationId xmlns:a16="http://schemas.microsoft.com/office/drawing/2014/main" id="{F13844F2-EED6-3F7B-57D4-CF589FD49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269" y="11858420"/>
            <a:ext cx="8792189" cy="1246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7500" spc="300" dirty="0">
                <a:solidFill>
                  <a:schemeClr val="bg1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●● ●● ●●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E0C43A6-367F-C262-AAC9-69F96A3DC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56" y="3680919"/>
            <a:ext cx="6990476" cy="7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</TotalTime>
  <Words>262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Noto Sans JP Black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10</cp:revision>
  <dcterms:created xsi:type="dcterms:W3CDTF">2021-09-15T07:16:58Z</dcterms:created>
  <dcterms:modified xsi:type="dcterms:W3CDTF">2022-09-26T09:53:56Z</dcterms:modified>
</cp:coreProperties>
</file>