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C85"/>
    <a:srgbClr val="BA974D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3" d="100"/>
          <a:sy n="43" d="100"/>
        </p:scale>
        <p:origin x="339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B9BE79CD-5A94-0271-691A-54EC1BA4B00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0287000" cy="18288000"/>
          </a:xfrm>
          <a:prstGeom prst="rect">
            <a:avLst/>
          </a:prstGeom>
        </p:spPr>
      </p:pic>
      <p:sp>
        <p:nvSpPr>
          <p:cNvPr id="10" name="テキスト ボックス 1">
            <a:extLst>
              <a:ext uri="{FF2B5EF4-FFF2-40B4-BE49-F238E27FC236}">
                <a16:creationId xmlns:a16="http://schemas.microsoft.com/office/drawing/2014/main" id="{39B71109-430D-1356-2955-199FF5A897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92335" y="-267625"/>
            <a:ext cx="1569660" cy="4861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/>
            <a:r>
              <a:rPr lang="ja-JP" altLang="en-US" sz="9000" spc="600" dirty="0">
                <a:solidFill>
                  <a:schemeClr val="bg1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第　回</a:t>
            </a:r>
          </a:p>
        </p:txBody>
      </p:sp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テキスト ボックス 1">
            <a:extLst>
              <a:ext uri="{FF2B5EF4-FFF2-40B4-BE49-F238E27FC236}">
                <a16:creationId xmlns:a16="http://schemas.microsoft.com/office/drawing/2014/main" id="{560AFF66-7085-1250-B60E-962BA40E3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9923" y="874398"/>
            <a:ext cx="4108817" cy="13359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/>
            <a:r>
              <a:rPr lang="ja-JP" altLang="en-US" sz="25500" spc="600" dirty="0">
                <a:latin typeface="Noto Sans JP Black" panose="020B0A00000000000000" pitchFamily="34" charset="-128"/>
                <a:ea typeface="Noto Sans JP Black" panose="020B0A00000000000000" pitchFamily="34" charset="-128"/>
              </a:rPr>
              <a:t>入学式</a:t>
            </a:r>
          </a:p>
        </p:txBody>
      </p:sp>
      <p:sp>
        <p:nvSpPr>
          <p:cNvPr id="3" name="テキスト ボックス 1">
            <a:extLst>
              <a:ext uri="{FF2B5EF4-FFF2-40B4-BE49-F238E27FC236}">
                <a16:creationId xmlns:a16="http://schemas.microsoft.com/office/drawing/2014/main" id="{06BC6E32-7F5C-1710-20A0-5FB2E4C843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853" y="5553307"/>
            <a:ext cx="1261884" cy="1213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/>
            <a:r>
              <a:rPr lang="ja-JP" altLang="en-US" sz="7000" spc="600" dirty="0">
                <a:latin typeface="Noto Sans JP Black" panose="020B0A00000000000000" pitchFamily="34" charset="-128"/>
                <a:ea typeface="Noto Sans JP Black" panose="020B0A00000000000000" pitchFamily="34" charset="-128"/>
              </a:rPr>
              <a:t>令和○年○月○日</a:t>
            </a: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267D96FB-FF6F-74B4-97F9-9229DF1B0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4076" y="16425613"/>
            <a:ext cx="6639959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/>
          <a:p>
            <a:pPr algn="ctr"/>
            <a:r>
              <a:rPr lang="ja-JP" altLang="en-US" sz="5500" spc="6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○○小学校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7E50F744-38F2-A404-3E5C-CF80B3019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994" y="1510722"/>
            <a:ext cx="164773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/>
          <a:p>
            <a:pPr algn="ctr"/>
            <a:r>
              <a:rPr lang="en-US" altLang="ja-JP" sz="8000" spc="600" dirty="0">
                <a:solidFill>
                  <a:schemeClr val="bg1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00</a:t>
            </a:r>
            <a:endParaRPr lang="ja-JP" altLang="en-US" sz="8000" spc="600" dirty="0">
              <a:solidFill>
                <a:schemeClr val="bg1"/>
              </a:solidFill>
              <a:latin typeface="Noto Sans JP Black" panose="020B0A00000000000000" pitchFamily="34" charset="-128"/>
              <a:ea typeface="Noto Sans JP Black" panose="020B0A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501</TotalTime>
  <Words>8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JP</vt:lpstr>
      <vt:lpstr>Noto Sans JP Black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9</cp:revision>
  <dcterms:created xsi:type="dcterms:W3CDTF">2021-09-15T07:16:58Z</dcterms:created>
  <dcterms:modified xsi:type="dcterms:W3CDTF">2022-09-21T10:34:21Z</dcterms:modified>
</cp:coreProperties>
</file>