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"/>
  </p:handout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3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D35C7F0-52E2-AAE6-4307-DA80CC8EAA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4A83015-702F-0A42-D525-28C2CEC125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AB78A-B735-4C8F-8D61-DBDB82460131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2A34D92-22E0-BC55-2DEC-2616D0E1EE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B544F24-79DD-D5C4-84DA-ED001F49AE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1BAE1-9260-4895-978B-5F6BD12C55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9948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1D0596A3-F2FE-0FCC-E581-4943A341348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21"/>
            <a:ext cx="10288588" cy="1819555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7ED7C4D-BCB0-C866-B83B-A1AA5402F7F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389" y="573996"/>
            <a:ext cx="7923809" cy="360952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200F518-6DF2-0F83-FD15-B8E2396D7F3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5" y="10644328"/>
            <a:ext cx="10152380" cy="601904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865F1D8-1032-5111-FE45-3ACFC36664E7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150" y="4692203"/>
            <a:ext cx="5714285" cy="5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6BB503-B824-A8EA-3A7D-C54E5F753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863" y="17457003"/>
            <a:ext cx="482024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ja-JP" altLang="en-US" sz="30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店名○ ○ ○ ○ ○</a:t>
            </a:r>
          </a:p>
        </p:txBody>
      </p:sp>
      <p:sp>
        <p:nvSpPr>
          <p:cNvPr id="5" name="テキスト ボックス 1">
            <a:extLst>
              <a:ext uri="{FF2B5EF4-FFF2-40B4-BE49-F238E27FC236}">
                <a16:creationId xmlns:a16="http://schemas.microsoft.com/office/drawing/2014/main" id="{0E04D7C5-3E82-5FB1-3E82-8C01D7904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714" y="17303115"/>
            <a:ext cx="51547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40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TEL</a:t>
            </a:r>
            <a:r>
              <a:rPr lang="ja-JP" altLang="en-US" sz="40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：</a:t>
            </a:r>
            <a:r>
              <a:rPr lang="en-US" altLang="ja-JP" sz="40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00-0000-0000</a:t>
            </a:r>
            <a:endParaRPr lang="ja-JP" altLang="en-US" sz="40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CB5EE2CE-B01E-BB2C-ACB5-89872AF50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703" y="9577077"/>
            <a:ext cx="388843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22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キャンペーン期間</a:t>
            </a:r>
            <a:endParaRPr lang="en-US" altLang="ja-JP" sz="2200" dirty="0">
              <a:solidFill>
                <a:srgbClr val="FF0000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/>
            <a:r>
              <a:rPr lang="en-US" altLang="ja-JP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月</a:t>
            </a:r>
            <a:r>
              <a:rPr lang="en-US" altLang="ja-JP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日～</a:t>
            </a:r>
            <a:r>
              <a:rPr lang="en-US" altLang="ja-JP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</a:t>
            </a:r>
            <a:r>
              <a:rPr lang="ja-JP" altLang="en-US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月</a:t>
            </a:r>
            <a:r>
              <a:rPr lang="en-US" altLang="ja-JP" sz="300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3000" dirty="0">
                <a:solidFill>
                  <a:srgbClr val="FF00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</a:t>
            </a:r>
            <a:endParaRPr lang="en-US" altLang="ja-JP" sz="3000" dirty="0">
              <a:solidFill>
                <a:srgbClr val="FF0000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7" name="テキスト ボックス 1">
            <a:extLst>
              <a:ext uri="{FF2B5EF4-FFF2-40B4-BE49-F238E27FC236}">
                <a16:creationId xmlns:a16="http://schemas.microsoft.com/office/drawing/2014/main" id="{47F9913D-9FA2-8E07-915F-EF485BE4C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765" y="5613296"/>
            <a:ext cx="561662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5500" dirty="0">
                <a:solidFill>
                  <a:srgbClr val="FFCC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今だけ！</a:t>
            </a:r>
            <a:endParaRPr lang="en-US" altLang="ja-JP" sz="5500" dirty="0">
              <a:solidFill>
                <a:srgbClr val="FFCC00"/>
              </a:solidFill>
              <a:latin typeface="Noto Sans JP Black" panose="020B0A00000000000000" pitchFamily="34" charset="-128"/>
              <a:ea typeface="Noto Sans JP Black" panose="020B0A00000000000000" pitchFamily="34" charset="-128"/>
            </a:endParaRPr>
          </a:p>
          <a:p>
            <a:pPr algn="ctr"/>
            <a:r>
              <a:rPr lang="ja-JP" altLang="en-US" sz="5500" dirty="0">
                <a:solidFill>
                  <a:srgbClr val="FFCC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この価格で</a:t>
            </a:r>
            <a:endParaRPr lang="en-US" altLang="ja-JP" sz="5500" dirty="0">
              <a:solidFill>
                <a:srgbClr val="FFCC00"/>
              </a:solidFill>
              <a:latin typeface="Noto Sans JP Black" panose="020B0A00000000000000" pitchFamily="34" charset="-128"/>
              <a:ea typeface="Noto Sans JP Black" panose="020B0A00000000000000" pitchFamily="34" charset="-128"/>
            </a:endParaRPr>
          </a:p>
          <a:p>
            <a:pPr algn="ctr"/>
            <a:r>
              <a:rPr lang="ja-JP" altLang="en-US" sz="5500" dirty="0">
                <a:solidFill>
                  <a:srgbClr val="FFCC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一杯ご提供！！</a:t>
            </a:r>
            <a:endParaRPr lang="en-US" altLang="ja-JP" sz="5500" dirty="0">
              <a:solidFill>
                <a:srgbClr val="FFCC00"/>
              </a:solidFill>
              <a:latin typeface="Noto Sans JP Black" panose="020B0A00000000000000" pitchFamily="34" charset="-128"/>
              <a:ea typeface="Noto Sans JP Black" panose="020B0A00000000000000" pitchFamily="34" charset="-128"/>
            </a:endParaRPr>
          </a:p>
        </p:txBody>
      </p:sp>
      <p:sp>
        <p:nvSpPr>
          <p:cNvPr id="9" name="テキスト ボックス 1">
            <a:extLst>
              <a:ext uri="{FF2B5EF4-FFF2-40B4-BE49-F238E27FC236}">
                <a16:creationId xmlns:a16="http://schemas.microsoft.com/office/drawing/2014/main" id="{667FC66C-178A-BE86-C685-7F2E328AA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0757" y="8468059"/>
            <a:ext cx="56166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4000" dirty="0">
                <a:solidFill>
                  <a:srgbClr val="FFCC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00:00</a:t>
            </a:r>
            <a:r>
              <a:rPr lang="ja-JP" altLang="en-US" sz="4000" dirty="0">
                <a:solidFill>
                  <a:srgbClr val="FFCC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～</a:t>
            </a:r>
            <a:r>
              <a:rPr lang="en-US" altLang="ja-JP" sz="4000" dirty="0">
                <a:solidFill>
                  <a:srgbClr val="FFCC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00:00</a:t>
            </a:r>
            <a:r>
              <a:rPr lang="ja-JP" altLang="en-US" sz="4000" dirty="0">
                <a:solidFill>
                  <a:srgbClr val="FFCC00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の間</a:t>
            </a:r>
            <a:endParaRPr lang="en-US" altLang="ja-JP" sz="4000" dirty="0">
              <a:solidFill>
                <a:srgbClr val="FFCC00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pic>
        <p:nvPicPr>
          <p:cNvPr id="12" name="図 6" descr="**写真.jpg">
            <a:extLst>
              <a:ext uri="{FF2B5EF4-FFF2-40B4-BE49-F238E27FC236}">
                <a16:creationId xmlns:a16="http://schemas.microsoft.com/office/drawing/2014/main" id="{9CCE0B92-0160-BB8A-9408-E6353F6A9F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40000">
            <a:off x="641084" y="11292632"/>
            <a:ext cx="9077350" cy="4681866"/>
          </a:xfrm>
          <a:prstGeom prst="rect">
            <a:avLst/>
          </a:prstGeom>
          <a:solidFill>
            <a:schemeClr val="bg1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sp>
        <p:nvSpPr>
          <p:cNvPr id="14" name="テキスト ボックス 1">
            <a:extLst>
              <a:ext uri="{FF2B5EF4-FFF2-40B4-BE49-F238E27FC236}">
                <a16:creationId xmlns:a16="http://schemas.microsoft.com/office/drawing/2014/main" id="{E0F0B509-BD33-D522-78CE-5B0642884AF1}"/>
              </a:ext>
            </a:extLst>
          </p:cNvPr>
          <p:cNvSpPr txBox="1">
            <a:spLocks noChangeArrowheads="1"/>
          </p:cNvSpPr>
          <p:nvPr/>
        </p:nvSpPr>
        <p:spPr bwMode="auto">
          <a:xfrm rot="21360000">
            <a:off x="80735" y="15287545"/>
            <a:ext cx="10251320" cy="1477328"/>
          </a:xfrm>
          <a:prstGeom prst="rect">
            <a:avLst/>
          </a:prstGeom>
          <a:noFill/>
          <a:ln w="88900">
            <a:noFill/>
            <a:miter lim="800000"/>
            <a:headEnd/>
            <a:tailEnd/>
          </a:ln>
          <a:effectLst>
            <a:outerShdw blurRad="2794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9000" dirty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生ビール　</a:t>
            </a:r>
            <a:r>
              <a:rPr lang="en-US" altLang="ja-JP" sz="9000" dirty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000</a:t>
            </a:r>
            <a:r>
              <a:rPr lang="ja-JP" altLang="en-US" sz="9000" dirty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円</a:t>
            </a:r>
            <a:r>
              <a:rPr lang="en-US" altLang="ja-JP" sz="9000" dirty="0">
                <a:ln w="76200">
                  <a:solidFill>
                    <a:schemeClr val="bg1"/>
                  </a:solidFill>
                </a:ln>
                <a:solidFill>
                  <a:srgbClr val="FF0000"/>
                </a:solidFill>
                <a:latin typeface="Noto Sans JP Black" panose="020B0A00000000000000" pitchFamily="34" charset="-128"/>
                <a:ea typeface="Noto Sans JP Black" panose="020B0A00000000000000" pitchFamily="34" charset="-128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</TotalTime>
  <Words>40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Noto Sans JP Black</vt:lpstr>
      <vt:lpstr>Noto Sans JP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11</cp:revision>
  <dcterms:created xsi:type="dcterms:W3CDTF">2021-09-15T07:16:58Z</dcterms:created>
  <dcterms:modified xsi:type="dcterms:W3CDTF">2022-09-29T04:14:02Z</dcterms:modified>
</cp:coreProperties>
</file>