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0288588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DC85"/>
    <a:srgbClr val="BA974D"/>
    <a:srgbClr val="E849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3" d="100"/>
          <a:sy n="43" d="100"/>
        </p:scale>
        <p:origin x="339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644" y="2992968"/>
            <a:ext cx="8745300" cy="6366933"/>
          </a:xfrm>
          <a:prstGeom prst="rect">
            <a:avLst/>
          </a:prstGeom>
        </p:spPr>
        <p:txBody>
          <a:bodyPr anchor="b"/>
          <a:lstStyle>
            <a:lvl1pPr algn="ctr"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6074" y="9605435"/>
            <a:ext cx="7716441" cy="441536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00"/>
            </a:lvl1pPr>
            <a:lvl2pPr marL="514441" indent="0" algn="ctr">
              <a:buNone/>
              <a:defRPr sz="2250"/>
            </a:lvl2pPr>
            <a:lvl3pPr marL="1028883" indent="0" algn="ctr">
              <a:buNone/>
              <a:defRPr sz="2025"/>
            </a:lvl3pPr>
            <a:lvl4pPr marL="1543324" indent="0" algn="ctr">
              <a:buNone/>
              <a:defRPr sz="1800"/>
            </a:lvl4pPr>
            <a:lvl5pPr marL="2057766" indent="0" algn="ctr">
              <a:buNone/>
              <a:defRPr sz="1800"/>
            </a:lvl5pPr>
            <a:lvl6pPr marL="2572207" indent="0" algn="ctr">
              <a:buNone/>
              <a:defRPr sz="1800"/>
            </a:lvl6pPr>
            <a:lvl7pPr marL="3086649" indent="0" algn="ctr">
              <a:buNone/>
              <a:defRPr sz="1800"/>
            </a:lvl7pPr>
            <a:lvl8pPr marL="3601090" indent="0" algn="ctr">
              <a:buNone/>
              <a:defRPr sz="1800"/>
            </a:lvl8pPr>
            <a:lvl9pPr marL="4115532" indent="0" algn="ctr">
              <a:buNone/>
              <a:defRPr sz="18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317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2771" y="973667"/>
            <a:ext cx="2218477" cy="1549823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973667"/>
            <a:ext cx="6526823" cy="1549823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210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70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341" y="4868333"/>
            <a:ext cx="8873907" cy="1160356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53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41" y="4868333"/>
            <a:ext cx="8873907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52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982" y="4559305"/>
            <a:ext cx="8873907" cy="7607299"/>
          </a:xfrm>
          <a:prstGeom prst="rect">
            <a:avLst/>
          </a:prstGeom>
        </p:spPr>
        <p:txBody>
          <a:bodyPr anchor="b"/>
          <a:lstStyle>
            <a:lvl1pPr>
              <a:defRPr sz="675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982" y="12238572"/>
            <a:ext cx="8873907" cy="40004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441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883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3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76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220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64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10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55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741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340" y="4868333"/>
            <a:ext cx="4372650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8598" y="4868333"/>
            <a:ext cx="4372650" cy="11603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4422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682" y="4483101"/>
            <a:ext cx="4352554" cy="2197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682" y="6680200"/>
            <a:ext cx="4352554" cy="9825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8598" y="4483101"/>
            <a:ext cx="4373990" cy="219709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700" b="1"/>
            </a:lvl1pPr>
            <a:lvl2pPr marL="514441" indent="0">
              <a:buNone/>
              <a:defRPr sz="2250" b="1"/>
            </a:lvl2pPr>
            <a:lvl3pPr marL="1028883" indent="0">
              <a:buNone/>
              <a:defRPr sz="2025" b="1"/>
            </a:lvl3pPr>
            <a:lvl4pPr marL="1543324" indent="0">
              <a:buNone/>
              <a:defRPr sz="1800" b="1"/>
            </a:lvl4pPr>
            <a:lvl5pPr marL="2057766" indent="0">
              <a:buNone/>
              <a:defRPr sz="1800" b="1"/>
            </a:lvl5pPr>
            <a:lvl6pPr marL="2572207" indent="0">
              <a:buNone/>
              <a:defRPr sz="1800" b="1"/>
            </a:lvl6pPr>
            <a:lvl7pPr marL="3086649" indent="0">
              <a:buNone/>
              <a:defRPr sz="1800" b="1"/>
            </a:lvl7pPr>
            <a:lvl8pPr marL="3601090" indent="0">
              <a:buNone/>
              <a:defRPr sz="1800" b="1"/>
            </a:lvl8pPr>
            <a:lvl9pPr marL="4115532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8598" y="6680200"/>
            <a:ext cx="4373990" cy="982556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663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341" y="973671"/>
            <a:ext cx="8873907" cy="353483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96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97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1219200"/>
            <a:ext cx="3318337" cy="4267200"/>
          </a:xfrm>
          <a:prstGeom prst="rect">
            <a:avLst/>
          </a:prstGeo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990" y="2633138"/>
            <a:ext cx="5208598" cy="12996333"/>
          </a:xfrm>
          <a:prstGeom prst="rect">
            <a:avLst/>
          </a:prstGeom>
        </p:spPr>
        <p:txBody>
          <a:bodyPr/>
          <a:lstStyle>
            <a:lvl1pPr>
              <a:defRPr sz="3601"/>
            </a:lvl1pPr>
            <a:lvl2pPr>
              <a:defRPr sz="3151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5486400"/>
            <a:ext cx="3318337" cy="10164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638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681" y="1219200"/>
            <a:ext cx="3318337" cy="4267200"/>
          </a:xfrm>
          <a:prstGeom prst="rect">
            <a:avLst/>
          </a:prstGeom>
        </p:spPr>
        <p:txBody>
          <a:bodyPr anchor="b"/>
          <a:lstStyle>
            <a:lvl1pPr>
              <a:defRPr sz="360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990" y="2633138"/>
            <a:ext cx="5208598" cy="1299633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1"/>
            </a:lvl1pPr>
            <a:lvl2pPr marL="514441" indent="0">
              <a:buNone/>
              <a:defRPr sz="3151"/>
            </a:lvl2pPr>
            <a:lvl3pPr marL="1028883" indent="0">
              <a:buNone/>
              <a:defRPr sz="2700"/>
            </a:lvl3pPr>
            <a:lvl4pPr marL="1543324" indent="0">
              <a:buNone/>
              <a:defRPr sz="2250"/>
            </a:lvl4pPr>
            <a:lvl5pPr marL="2057766" indent="0">
              <a:buNone/>
              <a:defRPr sz="2250"/>
            </a:lvl5pPr>
            <a:lvl6pPr marL="2572207" indent="0">
              <a:buNone/>
              <a:defRPr sz="2250"/>
            </a:lvl6pPr>
            <a:lvl7pPr marL="3086649" indent="0">
              <a:buNone/>
              <a:defRPr sz="2250"/>
            </a:lvl7pPr>
            <a:lvl8pPr marL="3601090" indent="0">
              <a:buNone/>
              <a:defRPr sz="2250"/>
            </a:lvl8pPr>
            <a:lvl9pPr marL="4115532" indent="0">
              <a:buNone/>
              <a:defRPr sz="225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681" y="5486400"/>
            <a:ext cx="3318337" cy="101642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14441" indent="0">
              <a:buNone/>
              <a:defRPr sz="1575"/>
            </a:lvl2pPr>
            <a:lvl3pPr marL="1028883" indent="0">
              <a:buNone/>
              <a:defRPr sz="1350"/>
            </a:lvl3pPr>
            <a:lvl4pPr marL="1543324" indent="0">
              <a:buNone/>
              <a:defRPr sz="1125"/>
            </a:lvl4pPr>
            <a:lvl5pPr marL="2057766" indent="0">
              <a:buNone/>
              <a:defRPr sz="1125"/>
            </a:lvl5pPr>
            <a:lvl6pPr marL="2572207" indent="0">
              <a:buNone/>
              <a:defRPr sz="1125"/>
            </a:lvl6pPr>
            <a:lvl7pPr marL="3086649" indent="0">
              <a:buNone/>
              <a:defRPr sz="1125"/>
            </a:lvl7pPr>
            <a:lvl8pPr marL="3601090" indent="0">
              <a:buNone/>
              <a:defRPr sz="1125"/>
            </a:lvl8pPr>
            <a:lvl9pPr marL="4115532" indent="0">
              <a:buNone/>
              <a:defRPr sz="112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7341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0F9F0588-C84D-4A00-8CA3-5C6D5CA9B3AD}" type="datetimeFigureOut">
              <a:rPr kumimoji="1" lang="ja-JP" altLang="en-US" smtClean="0"/>
              <a:t>2022/10/6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08095" y="16950271"/>
            <a:ext cx="3472398" cy="973667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66315" y="16950271"/>
            <a:ext cx="2314932" cy="973667"/>
          </a:xfrm>
          <a:prstGeom prst="rect">
            <a:avLst/>
          </a:prstGeom>
        </p:spPr>
        <p:txBody>
          <a:bodyPr/>
          <a:lstStyle/>
          <a:p>
            <a:fld id="{5BD5C67A-6EB8-4961-942F-83722B3A2BD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34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0D91B0F9-6A9D-F291-5425-D0A8275B7896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" y="0"/>
            <a:ext cx="10287000" cy="1828800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A350107C-46EE-FEA1-36FE-6C9A7F09D962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5F68FBD-36AC-0B18-E3CD-A0968335FA84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34" y="674263"/>
            <a:ext cx="9047619" cy="350476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455390E7-C7C5-E3F7-2569-AA1257C25563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334" y="5284135"/>
            <a:ext cx="5047619" cy="112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122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3" r:id="rId10"/>
    <p:sldLayoutId id="2147483684" r:id="rId11"/>
    <p:sldLayoutId id="2147483682" r:id="rId12"/>
  </p:sldLayoutIdLst>
  <p:txStyles>
    <p:titleStyle>
      <a:lvl1pPr algn="l" defTabSz="1028883" rtl="0" eaLnBrk="1" latinLnBrk="0" hangingPunct="1">
        <a:lnSpc>
          <a:spcPct val="90000"/>
        </a:lnSpc>
        <a:spcBef>
          <a:spcPct val="0"/>
        </a:spcBef>
        <a:buNone/>
        <a:defRPr kumimoji="1" sz="49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221" indent="-257221" algn="l" defTabSz="1028883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kumimoji="1" sz="3151" kern="1200">
          <a:solidFill>
            <a:schemeClr val="tx1"/>
          </a:solidFill>
          <a:latin typeface="+mn-lt"/>
          <a:ea typeface="+mn-ea"/>
          <a:cs typeface="+mn-cs"/>
        </a:defRPr>
      </a:lvl1pPr>
      <a:lvl2pPr marL="77166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6104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545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986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9428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869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8311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2752" indent="-257221" algn="l" defTabSz="1028883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441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883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324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766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2207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649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1090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5532" algn="l" defTabSz="1028883" rtl="0" eaLnBrk="1" latinLnBrk="0" hangingPunct="1">
        <a:defRPr kumimoji="1"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52EC77D9-3565-8963-85CA-E087FB492906}"/>
              </a:ext>
            </a:extLst>
          </p:cNvPr>
          <p:cNvSpPr txBox="1"/>
          <p:nvPr/>
        </p:nvSpPr>
        <p:spPr>
          <a:xfrm>
            <a:off x="5440680" y="16657806"/>
            <a:ext cx="253746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200" dirty="0">
                <a:solidFill>
                  <a:schemeClr val="bg1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朝食サービス</a:t>
            </a:r>
          </a:p>
        </p:txBody>
      </p:sp>
      <p:pic>
        <p:nvPicPr>
          <p:cNvPr id="2" name="図 6" descr="**写真.jpg">
            <a:extLst>
              <a:ext uri="{FF2B5EF4-FFF2-40B4-BE49-F238E27FC236}">
                <a16:creationId xmlns:a16="http://schemas.microsoft.com/office/drawing/2014/main" id="{06588C17-6EF7-43EE-6F7F-7FB5F01CF19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05" y="5397375"/>
            <a:ext cx="4716000" cy="3161631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sp>
        <p:nvSpPr>
          <p:cNvPr id="3" name="テキスト ボックス 1">
            <a:extLst>
              <a:ext uri="{FF2B5EF4-FFF2-40B4-BE49-F238E27FC236}">
                <a16:creationId xmlns:a16="http://schemas.microsoft.com/office/drawing/2014/main" id="{F5AA9781-9040-4AF3-D7AB-91805703E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627" y="6058745"/>
            <a:ext cx="39108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●</a:t>
            </a:r>
            <a:r>
              <a:rPr lang="en-US" altLang="ja-JP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A Lunch</a:t>
            </a:r>
            <a:endParaRPr lang="ja-JP" altLang="en-US" sz="40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5" name="テキスト ボックス 1">
            <a:extLst>
              <a:ext uri="{FF2B5EF4-FFF2-40B4-BE49-F238E27FC236}">
                <a16:creationId xmlns:a16="http://schemas.microsoft.com/office/drawing/2014/main" id="{560F8472-5000-47DB-6015-0541EB0E4D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4753" y="8054181"/>
            <a:ext cx="2232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ja-JP" sz="33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0,000yen</a:t>
            </a:r>
            <a:endParaRPr lang="ja-JP" altLang="en-US" sz="33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F08377-AC81-E658-6DE6-F0494178D1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2103" y="6765183"/>
            <a:ext cx="4044676" cy="1173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  <a:endParaRPr lang="en-US" altLang="ja-JP" sz="1900" spc="300" dirty="0">
              <a:solidFill>
                <a:srgbClr val="601A3F"/>
              </a:solidFill>
              <a:latin typeface="Noto Sans JP" panose="020B0500000000000000" pitchFamily="34" charset="-128"/>
              <a:ea typeface="Noto Sans JP" panose="020B0500000000000000" pitchFamily="34" charset="-128"/>
            </a:endParaRPr>
          </a:p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</a:p>
        </p:txBody>
      </p:sp>
      <p:pic>
        <p:nvPicPr>
          <p:cNvPr id="7" name="図 6" descr="**写真.jpg">
            <a:extLst>
              <a:ext uri="{FF2B5EF4-FFF2-40B4-BE49-F238E27FC236}">
                <a16:creationId xmlns:a16="http://schemas.microsoft.com/office/drawing/2014/main" id="{AF3D5C16-2B30-3177-7605-81C4ABC38E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05" y="9275324"/>
            <a:ext cx="4716000" cy="3161631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sp>
        <p:nvSpPr>
          <p:cNvPr id="9" name="テキスト ボックス 1">
            <a:extLst>
              <a:ext uri="{FF2B5EF4-FFF2-40B4-BE49-F238E27FC236}">
                <a16:creationId xmlns:a16="http://schemas.microsoft.com/office/drawing/2014/main" id="{9595E5DB-E69C-9963-9B95-82A36A590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627" y="9936694"/>
            <a:ext cx="39108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●</a:t>
            </a:r>
            <a:r>
              <a:rPr lang="en-US" altLang="ja-JP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 Lunch</a:t>
            </a:r>
            <a:endParaRPr lang="ja-JP" altLang="en-US" sz="40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10" name="テキスト ボックス 1">
            <a:extLst>
              <a:ext uri="{FF2B5EF4-FFF2-40B4-BE49-F238E27FC236}">
                <a16:creationId xmlns:a16="http://schemas.microsoft.com/office/drawing/2014/main" id="{FCDE333B-2489-CC7E-7490-132068525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4753" y="11932130"/>
            <a:ext cx="2232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ja-JP" sz="33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0,000yen</a:t>
            </a:r>
            <a:endParaRPr lang="ja-JP" altLang="en-US" sz="33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DF2DCA5-6DCB-66CF-4B7C-89A214C77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2103" y="10643132"/>
            <a:ext cx="4044676" cy="1173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  <a:endParaRPr lang="en-US" altLang="ja-JP" sz="1900" spc="300" dirty="0">
              <a:solidFill>
                <a:srgbClr val="601A3F"/>
              </a:solidFill>
              <a:latin typeface="Noto Sans JP" panose="020B0500000000000000" pitchFamily="34" charset="-128"/>
              <a:ea typeface="Noto Sans JP" panose="020B0500000000000000" pitchFamily="34" charset="-128"/>
            </a:endParaRPr>
          </a:p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</a:p>
        </p:txBody>
      </p:sp>
      <p:pic>
        <p:nvPicPr>
          <p:cNvPr id="15" name="図 14" descr="**写真.jpg">
            <a:extLst>
              <a:ext uri="{FF2B5EF4-FFF2-40B4-BE49-F238E27FC236}">
                <a16:creationId xmlns:a16="http://schemas.microsoft.com/office/drawing/2014/main" id="{BF7E7FCD-091A-BBED-E2E5-3CF76E02DF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05" y="13143393"/>
            <a:ext cx="4716000" cy="3161631"/>
          </a:xfrm>
          <a:prstGeom prst="rect">
            <a:avLst/>
          </a:prstGeom>
          <a:solidFill>
            <a:schemeClr val="bg1"/>
          </a:solidFill>
          <a:ln w="88900" cap="sq">
            <a:noFill/>
            <a:miter lim="800000"/>
          </a:ln>
          <a:effectLst/>
          <a:scene3d>
            <a:camera prst="orthographicFront"/>
            <a:lightRig rig="threePt" dir="t"/>
          </a:scene3d>
          <a:sp3d prstMaterial="matte">
            <a:contourClr>
              <a:srgbClr val="FFFFFF"/>
            </a:contourClr>
          </a:sp3d>
        </p:spPr>
      </p:pic>
      <p:sp>
        <p:nvSpPr>
          <p:cNvPr id="16" name="テキスト ボックス 1">
            <a:extLst>
              <a:ext uri="{FF2B5EF4-FFF2-40B4-BE49-F238E27FC236}">
                <a16:creationId xmlns:a16="http://schemas.microsoft.com/office/drawing/2014/main" id="{D7A75311-F41F-CEC3-BF01-B4EF632E41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1627" y="13804763"/>
            <a:ext cx="391085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ja-JP" altLang="en-US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●</a:t>
            </a:r>
            <a:r>
              <a:rPr lang="en-US" altLang="ja-JP" sz="40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 Lunch</a:t>
            </a:r>
            <a:endParaRPr lang="ja-JP" altLang="en-US" sz="40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18" name="テキスト ボックス 1">
            <a:extLst>
              <a:ext uri="{FF2B5EF4-FFF2-40B4-BE49-F238E27FC236}">
                <a16:creationId xmlns:a16="http://schemas.microsoft.com/office/drawing/2014/main" id="{A3081C3E-855E-C750-5FF6-1B4B78B3D0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84753" y="15800199"/>
            <a:ext cx="2232025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/>
            <a:r>
              <a:rPr lang="en-US" altLang="ja-JP" sz="3300" dirty="0">
                <a:solidFill>
                  <a:srgbClr val="601A3F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0,000yen</a:t>
            </a:r>
            <a:endParaRPr lang="ja-JP" altLang="en-US" sz="3300" dirty="0">
              <a:solidFill>
                <a:srgbClr val="601A3F"/>
              </a:solidFill>
              <a:latin typeface="Noto Sans JP Medium" panose="020B0600000000000000" pitchFamily="34" charset="-128"/>
              <a:ea typeface="Noto Sans JP Medium" panose="020B0600000000000000" pitchFamily="34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BBB1CF7-CE9C-64DF-BC88-CA945F0628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2103" y="14511201"/>
            <a:ext cx="4044676" cy="117384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  <a:endParaRPr lang="en-US" altLang="ja-JP" sz="1900" spc="300" dirty="0">
              <a:solidFill>
                <a:srgbClr val="601A3F"/>
              </a:solidFill>
              <a:latin typeface="Noto Sans JP" panose="020B0500000000000000" pitchFamily="34" charset="-128"/>
              <a:ea typeface="Noto Sans JP" panose="020B0500000000000000" pitchFamily="34" charset="-128"/>
            </a:endParaRPr>
          </a:p>
          <a:p>
            <a:pPr>
              <a:lnSpc>
                <a:spcPct val="200000"/>
              </a:lnSpc>
              <a:defRPr/>
            </a:pPr>
            <a:r>
              <a:rPr lang="ja-JP" altLang="en-US" sz="1900" spc="300" dirty="0">
                <a:solidFill>
                  <a:srgbClr val="601A3F"/>
                </a:solidFill>
                <a:latin typeface="Noto Sans JP" panose="020B0500000000000000" pitchFamily="34" charset="-128"/>
                <a:ea typeface="Noto Sans JP" panose="020B0500000000000000" pitchFamily="34" charset="-128"/>
              </a:rPr>
              <a:t>＊ ○○○○○○○○○○</a:t>
            </a:r>
          </a:p>
        </p:txBody>
      </p:sp>
      <p:sp>
        <p:nvSpPr>
          <p:cNvPr id="20" name="テキスト ボックス 1">
            <a:extLst>
              <a:ext uri="{FF2B5EF4-FFF2-40B4-BE49-F238E27FC236}">
                <a16:creationId xmlns:a16="http://schemas.microsoft.com/office/drawing/2014/main" id="{C387D1AA-BD46-2AAB-BC7E-1BC7C0C646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17296644"/>
            <a:ext cx="1028858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ja-JP" altLang="en-US" sz="4000" spc="300" dirty="0">
                <a:solidFill>
                  <a:srgbClr val="EFDC85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○○○○○ </a:t>
            </a:r>
            <a:r>
              <a:rPr lang="en-US" altLang="ja-JP" sz="4000" spc="300" dirty="0">
                <a:solidFill>
                  <a:srgbClr val="EFDC85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Restaurant</a:t>
            </a:r>
            <a:r>
              <a:rPr lang="ja-JP" altLang="en-US" sz="4000" spc="300" dirty="0">
                <a:solidFill>
                  <a:srgbClr val="EFDC85"/>
                </a:solidFill>
                <a:latin typeface="Noto Sans JP Medium" panose="020B0600000000000000" pitchFamily="34" charset="-128"/>
                <a:ea typeface="Noto Sans JP Medium" panose="020B0600000000000000" pitchFamily="34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1952637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84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Noto Sans JP</vt:lpstr>
      <vt:lpstr>Noto Sans JP Medium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成良</dc:creator>
  <cp:lastModifiedBy>成良</cp:lastModifiedBy>
  <cp:revision>8</cp:revision>
  <dcterms:created xsi:type="dcterms:W3CDTF">2021-09-15T07:16:58Z</dcterms:created>
  <dcterms:modified xsi:type="dcterms:W3CDTF">2022-10-06T07:11:16Z</dcterms:modified>
</cp:coreProperties>
</file>