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26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F19FAB0-3CB7-FF2B-BBF8-DED79020A64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C5A8708-4718-20FA-43BC-CA77BB4468D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94" y="682026"/>
            <a:ext cx="8800000" cy="389523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CAE8088-29F5-A9CC-07DD-13C6F025763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056347"/>
            <a:ext cx="8342857" cy="2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6" descr="**写真.jpg">
            <a:extLst>
              <a:ext uri="{FF2B5EF4-FFF2-40B4-BE49-F238E27FC236}">
                <a16:creationId xmlns:a16="http://schemas.microsoft.com/office/drawing/2014/main" id="{3EF4ACB1-5771-22BD-B583-216362FB24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1561" y="4819650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3" name="図 6" descr="**写真.jpg">
            <a:extLst>
              <a:ext uri="{FF2B5EF4-FFF2-40B4-BE49-F238E27FC236}">
                <a16:creationId xmlns:a16="http://schemas.microsoft.com/office/drawing/2014/main" id="{54F08B7C-C69B-50DA-3517-6AB94174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8221234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4" name="図 6" descr="**写真.jpg">
            <a:extLst>
              <a:ext uri="{FF2B5EF4-FFF2-40B4-BE49-F238E27FC236}">
                <a16:creationId xmlns:a16="http://schemas.microsoft.com/office/drawing/2014/main" id="{E721CE42-44F4-3607-8957-D215C28222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1561" y="8221234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5" name="図 6" descr="**写真.jpg">
            <a:extLst>
              <a:ext uri="{FF2B5EF4-FFF2-40B4-BE49-F238E27FC236}">
                <a16:creationId xmlns:a16="http://schemas.microsoft.com/office/drawing/2014/main" id="{BB5AC88E-7755-22A0-A23D-E4E7056961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622818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6" name="図 6" descr="**写真.jpg">
            <a:extLst>
              <a:ext uri="{FF2B5EF4-FFF2-40B4-BE49-F238E27FC236}">
                <a16:creationId xmlns:a16="http://schemas.microsoft.com/office/drawing/2014/main" id="{2FD54A7E-774C-CC28-D1C7-8D341F7A10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1561" y="11622818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" name="図 6" descr="**写真.jpg">
            <a:extLst>
              <a:ext uri="{FF2B5EF4-FFF2-40B4-BE49-F238E27FC236}">
                <a16:creationId xmlns:a16="http://schemas.microsoft.com/office/drawing/2014/main" id="{06588C17-6EF7-43EE-6F7F-7FB5F01CF1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819650"/>
            <a:ext cx="4073244" cy="3209925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1EF76134-D9AD-2FEF-4E64-428BA52E6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48" y="7642268"/>
            <a:ext cx="8342857" cy="719047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2EC77D9-3565-8963-85CA-E087FB492906}"/>
              </a:ext>
            </a:extLst>
          </p:cNvPr>
          <p:cNvSpPr txBox="1"/>
          <p:nvPr/>
        </p:nvSpPr>
        <p:spPr>
          <a:xfrm>
            <a:off x="5440680" y="16657806"/>
            <a:ext cx="25374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朝食サービス</a:t>
            </a:r>
          </a:p>
        </p:txBody>
      </p:sp>
      <p:sp>
        <p:nvSpPr>
          <p:cNvPr id="9" name="テキスト ボックス 1">
            <a:extLst>
              <a:ext uri="{FF2B5EF4-FFF2-40B4-BE49-F238E27FC236}">
                <a16:creationId xmlns:a16="http://schemas.microsoft.com/office/drawing/2014/main" id="{9595E5DB-E69C-9963-9B95-82A36A590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796" y="7609248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12" name="テキスト ボックス 1">
            <a:extLst>
              <a:ext uri="{FF2B5EF4-FFF2-40B4-BE49-F238E27FC236}">
                <a16:creationId xmlns:a16="http://schemas.microsoft.com/office/drawing/2014/main" id="{B537A350-DB9A-F1F8-65C7-36CAA4E6F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7450" y="7634648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17" name="テキスト ボックス 1">
            <a:extLst>
              <a:ext uri="{FF2B5EF4-FFF2-40B4-BE49-F238E27FC236}">
                <a16:creationId xmlns:a16="http://schemas.microsoft.com/office/drawing/2014/main" id="{C0841567-6BDC-65C6-9460-B6917C24C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7609248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id="{17524949-140E-1BAC-36E9-64BFD543C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204" y="7634648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27" name="テキスト ボックス 1">
            <a:extLst>
              <a:ext uri="{FF2B5EF4-FFF2-40B4-BE49-F238E27FC236}">
                <a16:creationId xmlns:a16="http://schemas.microsoft.com/office/drawing/2014/main" id="{0A4D3836-A737-1FF6-4AF4-837BA7EA8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796" y="11007151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28" name="テキスト ボックス 1">
            <a:extLst>
              <a:ext uri="{FF2B5EF4-FFF2-40B4-BE49-F238E27FC236}">
                <a16:creationId xmlns:a16="http://schemas.microsoft.com/office/drawing/2014/main" id="{63EE18FA-F047-BED5-01A3-9F9E821C8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7450" y="11032551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29" name="テキスト ボックス 1">
            <a:extLst>
              <a:ext uri="{FF2B5EF4-FFF2-40B4-BE49-F238E27FC236}">
                <a16:creationId xmlns:a16="http://schemas.microsoft.com/office/drawing/2014/main" id="{151EAF9C-69C6-58FF-FCD3-6BAB283AC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11007151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30" name="テキスト ボックス 1">
            <a:extLst>
              <a:ext uri="{FF2B5EF4-FFF2-40B4-BE49-F238E27FC236}">
                <a16:creationId xmlns:a16="http://schemas.microsoft.com/office/drawing/2014/main" id="{EE044AE4-6E37-D08D-131F-70D70E5BD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204" y="11032551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31" name="テキスト ボックス 1">
            <a:extLst>
              <a:ext uri="{FF2B5EF4-FFF2-40B4-BE49-F238E27FC236}">
                <a16:creationId xmlns:a16="http://schemas.microsoft.com/office/drawing/2014/main" id="{5560F2AC-CB77-CF06-AED7-FDFBDD49E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796" y="14411868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32" name="テキスト ボックス 1">
            <a:extLst>
              <a:ext uri="{FF2B5EF4-FFF2-40B4-BE49-F238E27FC236}">
                <a16:creationId xmlns:a16="http://schemas.microsoft.com/office/drawing/2014/main" id="{CB0C7F51-83AD-D4D1-2363-5736483E2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7450" y="14437268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33" name="テキスト ボックス 1">
            <a:extLst>
              <a:ext uri="{FF2B5EF4-FFF2-40B4-BE49-F238E27FC236}">
                <a16:creationId xmlns:a16="http://schemas.microsoft.com/office/drawing/2014/main" id="{07796C44-9656-442E-A4FE-A13E6BC1E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14411868"/>
            <a:ext cx="25857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日替わり</a:t>
            </a:r>
            <a:r>
              <a:rPr lang="en-US" altLang="ja-JP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B</a:t>
            </a:r>
            <a:r>
              <a:rPr lang="ja-JP" altLang="en-US" sz="23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セット</a:t>
            </a:r>
          </a:p>
        </p:txBody>
      </p:sp>
      <p:sp>
        <p:nvSpPr>
          <p:cNvPr id="34" name="テキスト ボックス 1">
            <a:extLst>
              <a:ext uri="{FF2B5EF4-FFF2-40B4-BE49-F238E27FC236}">
                <a16:creationId xmlns:a16="http://schemas.microsoft.com/office/drawing/2014/main" id="{0D411232-A17D-EAEF-554E-95EC2D031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204" y="14437268"/>
            <a:ext cx="176022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0,000yen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36" name="テキスト ボックス 1">
            <a:extLst>
              <a:ext uri="{FF2B5EF4-FFF2-40B4-BE49-F238E27FC236}">
                <a16:creationId xmlns:a16="http://schemas.microsoft.com/office/drawing/2014/main" id="{560AFF66-7085-1250-B60E-962BA40E3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294" y="15478184"/>
            <a:ext cx="355520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○○○○○レストラン</a:t>
            </a:r>
          </a:p>
        </p:txBody>
      </p:sp>
      <p:sp>
        <p:nvSpPr>
          <p:cNvPr id="37" name="テキスト ボックス 1">
            <a:extLst>
              <a:ext uri="{FF2B5EF4-FFF2-40B4-BE49-F238E27FC236}">
                <a16:creationId xmlns:a16="http://schemas.microsoft.com/office/drawing/2014/main" id="{69E73795-9893-7181-6297-4B4BA8A043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294" y="15830242"/>
            <a:ext cx="5053806" cy="89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ja-JP" altLang="en-US" sz="12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この文章はダミーです。文字の大きさ、量、字間、行間等を確認するために入れています。この文章はダミーです。文字の大きさ、量、字間、行間等を確認するために入れています。</a:t>
            </a:r>
          </a:p>
        </p:txBody>
      </p:sp>
      <p:sp>
        <p:nvSpPr>
          <p:cNvPr id="38" name="テキスト ボックス 1">
            <a:extLst>
              <a:ext uri="{FF2B5EF4-FFF2-40B4-BE49-F238E27FC236}">
                <a16:creationId xmlns:a16="http://schemas.microsoft.com/office/drawing/2014/main" id="{4BF5213C-7977-8188-00BA-9DE4BDFC5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294" y="16683206"/>
            <a:ext cx="4106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32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TEL</a:t>
            </a:r>
            <a:r>
              <a:rPr lang="ja-JP" altLang="en-US" sz="32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：</a:t>
            </a:r>
            <a:r>
              <a:rPr lang="en-US" altLang="ja-JP" sz="32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00-0000-0000</a:t>
            </a:r>
            <a:endParaRPr lang="ja-JP" altLang="en-US" sz="3200" dirty="0"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028E4C7-A42C-04BD-F09D-7F0AE45F0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48" y="5093391"/>
            <a:ext cx="1028572" cy="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512</TotalTime>
  <Words>83</Words>
  <Application>Microsoft Office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9</cp:revision>
  <dcterms:created xsi:type="dcterms:W3CDTF">2021-09-15T07:16:58Z</dcterms:created>
  <dcterms:modified xsi:type="dcterms:W3CDTF">2022-09-29T04:04:34Z</dcterms:modified>
</cp:coreProperties>
</file>