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0288588" cy="1828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49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25" d="100"/>
          <a:sy n="25" d="100"/>
        </p:scale>
        <p:origin x="3246" y="11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644" y="2992968"/>
            <a:ext cx="8745300" cy="6366933"/>
          </a:xfrm>
          <a:prstGeom prst="rect">
            <a:avLst/>
          </a:prstGeom>
        </p:spPr>
        <p:txBody>
          <a:bodyPr anchor="b"/>
          <a:lstStyle>
            <a:lvl1pPr algn="ctr">
              <a:defRPr sz="675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6074" y="9605435"/>
            <a:ext cx="7716441" cy="441536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700"/>
            </a:lvl1pPr>
            <a:lvl2pPr marL="514441" indent="0" algn="ctr">
              <a:buNone/>
              <a:defRPr sz="2250"/>
            </a:lvl2pPr>
            <a:lvl3pPr marL="1028883" indent="0" algn="ctr">
              <a:buNone/>
              <a:defRPr sz="2025"/>
            </a:lvl3pPr>
            <a:lvl4pPr marL="1543324" indent="0" algn="ctr">
              <a:buNone/>
              <a:defRPr sz="1800"/>
            </a:lvl4pPr>
            <a:lvl5pPr marL="2057766" indent="0" algn="ctr">
              <a:buNone/>
              <a:defRPr sz="1800"/>
            </a:lvl5pPr>
            <a:lvl6pPr marL="2572207" indent="0" algn="ctr">
              <a:buNone/>
              <a:defRPr sz="1800"/>
            </a:lvl6pPr>
            <a:lvl7pPr marL="3086649" indent="0" algn="ctr">
              <a:buNone/>
              <a:defRPr sz="1800"/>
            </a:lvl7pPr>
            <a:lvl8pPr marL="3601090" indent="0" algn="ctr">
              <a:buNone/>
              <a:defRPr sz="1800"/>
            </a:lvl8pPr>
            <a:lvl9pPr marL="4115532" indent="0" algn="ctr">
              <a:buNone/>
              <a:defRPr sz="18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2022/9/29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13176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2771" y="973667"/>
            <a:ext cx="2218477" cy="15498235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341" y="973667"/>
            <a:ext cx="6526823" cy="1549823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2022/9/29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2106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8702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341" y="973671"/>
            <a:ext cx="8873907" cy="353483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341" y="4868333"/>
            <a:ext cx="8873907" cy="1160356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2022/9/29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1531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341" y="973671"/>
            <a:ext cx="8873907" cy="353483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7341" y="4868333"/>
            <a:ext cx="8873907" cy="1160356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2022/9/29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252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982" y="4559305"/>
            <a:ext cx="8873907" cy="7607299"/>
          </a:xfrm>
          <a:prstGeom prst="rect">
            <a:avLst/>
          </a:prstGeom>
        </p:spPr>
        <p:txBody>
          <a:bodyPr anchor="b"/>
          <a:lstStyle>
            <a:lvl1pPr>
              <a:defRPr sz="675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982" y="12238572"/>
            <a:ext cx="8873907" cy="40004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441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883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32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76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220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64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109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553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2022/9/29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7419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341" y="973671"/>
            <a:ext cx="8873907" cy="353483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340" y="4868333"/>
            <a:ext cx="4372650" cy="1160356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8598" y="4868333"/>
            <a:ext cx="4372650" cy="1160356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2022/9/29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04422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681" y="973671"/>
            <a:ext cx="8873907" cy="353483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682" y="4483101"/>
            <a:ext cx="4352554" cy="219709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700" b="1"/>
            </a:lvl1pPr>
            <a:lvl2pPr marL="514441" indent="0">
              <a:buNone/>
              <a:defRPr sz="2250" b="1"/>
            </a:lvl2pPr>
            <a:lvl3pPr marL="1028883" indent="0">
              <a:buNone/>
              <a:defRPr sz="2025" b="1"/>
            </a:lvl3pPr>
            <a:lvl4pPr marL="1543324" indent="0">
              <a:buNone/>
              <a:defRPr sz="1800" b="1"/>
            </a:lvl4pPr>
            <a:lvl5pPr marL="2057766" indent="0">
              <a:buNone/>
              <a:defRPr sz="1800" b="1"/>
            </a:lvl5pPr>
            <a:lvl6pPr marL="2572207" indent="0">
              <a:buNone/>
              <a:defRPr sz="1800" b="1"/>
            </a:lvl6pPr>
            <a:lvl7pPr marL="3086649" indent="0">
              <a:buNone/>
              <a:defRPr sz="1800" b="1"/>
            </a:lvl7pPr>
            <a:lvl8pPr marL="3601090" indent="0">
              <a:buNone/>
              <a:defRPr sz="1800" b="1"/>
            </a:lvl8pPr>
            <a:lvl9pPr marL="4115532" indent="0">
              <a:buNone/>
              <a:defRPr sz="18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682" y="6680200"/>
            <a:ext cx="4352554" cy="982556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8598" y="4483101"/>
            <a:ext cx="4373990" cy="219709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700" b="1"/>
            </a:lvl1pPr>
            <a:lvl2pPr marL="514441" indent="0">
              <a:buNone/>
              <a:defRPr sz="2250" b="1"/>
            </a:lvl2pPr>
            <a:lvl3pPr marL="1028883" indent="0">
              <a:buNone/>
              <a:defRPr sz="2025" b="1"/>
            </a:lvl3pPr>
            <a:lvl4pPr marL="1543324" indent="0">
              <a:buNone/>
              <a:defRPr sz="1800" b="1"/>
            </a:lvl4pPr>
            <a:lvl5pPr marL="2057766" indent="0">
              <a:buNone/>
              <a:defRPr sz="1800" b="1"/>
            </a:lvl5pPr>
            <a:lvl6pPr marL="2572207" indent="0">
              <a:buNone/>
              <a:defRPr sz="1800" b="1"/>
            </a:lvl6pPr>
            <a:lvl7pPr marL="3086649" indent="0">
              <a:buNone/>
              <a:defRPr sz="1800" b="1"/>
            </a:lvl7pPr>
            <a:lvl8pPr marL="3601090" indent="0">
              <a:buNone/>
              <a:defRPr sz="1800" b="1"/>
            </a:lvl8pPr>
            <a:lvl9pPr marL="4115532" indent="0">
              <a:buNone/>
              <a:defRPr sz="18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8598" y="6680200"/>
            <a:ext cx="4373990" cy="982556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2022/9/29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556634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341" y="973671"/>
            <a:ext cx="8873907" cy="353483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2022/9/29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960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2022/9/29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79745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681" y="1219200"/>
            <a:ext cx="3318337" cy="4267200"/>
          </a:xfrm>
          <a:prstGeom prst="rect">
            <a:avLst/>
          </a:prstGeom>
        </p:spPr>
        <p:txBody>
          <a:bodyPr anchor="b"/>
          <a:lstStyle>
            <a:lvl1pPr>
              <a:defRPr sz="360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990" y="2633138"/>
            <a:ext cx="5208598" cy="12996333"/>
          </a:xfrm>
          <a:prstGeom prst="rect">
            <a:avLst/>
          </a:prstGeom>
        </p:spPr>
        <p:txBody>
          <a:bodyPr/>
          <a:lstStyle>
            <a:lvl1pPr>
              <a:defRPr sz="3601"/>
            </a:lvl1pPr>
            <a:lvl2pPr>
              <a:defRPr sz="3151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681" y="5486400"/>
            <a:ext cx="3318337" cy="1016423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514441" indent="0">
              <a:buNone/>
              <a:defRPr sz="1575"/>
            </a:lvl2pPr>
            <a:lvl3pPr marL="1028883" indent="0">
              <a:buNone/>
              <a:defRPr sz="1350"/>
            </a:lvl3pPr>
            <a:lvl4pPr marL="1543324" indent="0">
              <a:buNone/>
              <a:defRPr sz="1125"/>
            </a:lvl4pPr>
            <a:lvl5pPr marL="2057766" indent="0">
              <a:buNone/>
              <a:defRPr sz="1125"/>
            </a:lvl5pPr>
            <a:lvl6pPr marL="2572207" indent="0">
              <a:buNone/>
              <a:defRPr sz="1125"/>
            </a:lvl6pPr>
            <a:lvl7pPr marL="3086649" indent="0">
              <a:buNone/>
              <a:defRPr sz="1125"/>
            </a:lvl7pPr>
            <a:lvl8pPr marL="3601090" indent="0">
              <a:buNone/>
              <a:defRPr sz="1125"/>
            </a:lvl8pPr>
            <a:lvl9pPr marL="4115532" indent="0">
              <a:buNone/>
              <a:defRPr sz="1125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2022/9/29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66382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681" y="1219200"/>
            <a:ext cx="3318337" cy="4267200"/>
          </a:xfrm>
          <a:prstGeom prst="rect">
            <a:avLst/>
          </a:prstGeom>
        </p:spPr>
        <p:txBody>
          <a:bodyPr anchor="b"/>
          <a:lstStyle>
            <a:lvl1pPr>
              <a:defRPr sz="360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990" y="2633138"/>
            <a:ext cx="5208598" cy="12996333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1"/>
            </a:lvl1pPr>
            <a:lvl2pPr marL="514441" indent="0">
              <a:buNone/>
              <a:defRPr sz="3151"/>
            </a:lvl2pPr>
            <a:lvl3pPr marL="1028883" indent="0">
              <a:buNone/>
              <a:defRPr sz="2700"/>
            </a:lvl3pPr>
            <a:lvl4pPr marL="1543324" indent="0">
              <a:buNone/>
              <a:defRPr sz="2250"/>
            </a:lvl4pPr>
            <a:lvl5pPr marL="2057766" indent="0">
              <a:buNone/>
              <a:defRPr sz="2250"/>
            </a:lvl5pPr>
            <a:lvl6pPr marL="2572207" indent="0">
              <a:buNone/>
              <a:defRPr sz="2250"/>
            </a:lvl6pPr>
            <a:lvl7pPr marL="3086649" indent="0">
              <a:buNone/>
              <a:defRPr sz="2250"/>
            </a:lvl7pPr>
            <a:lvl8pPr marL="3601090" indent="0">
              <a:buNone/>
              <a:defRPr sz="2250"/>
            </a:lvl8pPr>
            <a:lvl9pPr marL="4115532" indent="0">
              <a:buNone/>
              <a:defRPr sz="225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681" y="5486400"/>
            <a:ext cx="3318337" cy="1016423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514441" indent="0">
              <a:buNone/>
              <a:defRPr sz="1575"/>
            </a:lvl2pPr>
            <a:lvl3pPr marL="1028883" indent="0">
              <a:buNone/>
              <a:defRPr sz="1350"/>
            </a:lvl3pPr>
            <a:lvl4pPr marL="1543324" indent="0">
              <a:buNone/>
              <a:defRPr sz="1125"/>
            </a:lvl4pPr>
            <a:lvl5pPr marL="2057766" indent="0">
              <a:buNone/>
              <a:defRPr sz="1125"/>
            </a:lvl5pPr>
            <a:lvl6pPr marL="2572207" indent="0">
              <a:buNone/>
              <a:defRPr sz="1125"/>
            </a:lvl6pPr>
            <a:lvl7pPr marL="3086649" indent="0">
              <a:buNone/>
              <a:defRPr sz="1125"/>
            </a:lvl7pPr>
            <a:lvl8pPr marL="3601090" indent="0">
              <a:buNone/>
              <a:defRPr sz="1125"/>
            </a:lvl8pPr>
            <a:lvl9pPr marL="4115532" indent="0">
              <a:buNone/>
              <a:defRPr sz="1125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2022/9/29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67341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35298EE9-0C2F-9FBD-B078-493E25D6D8EF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122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3" r:id="rId10"/>
    <p:sldLayoutId id="2147483684" r:id="rId11"/>
    <p:sldLayoutId id="2147483682" r:id="rId12"/>
  </p:sldLayoutIdLst>
  <p:txStyles>
    <p:titleStyle>
      <a:lvl1pPr algn="l" defTabSz="1028883" rtl="0" eaLnBrk="1" latinLnBrk="0" hangingPunct="1">
        <a:lnSpc>
          <a:spcPct val="90000"/>
        </a:lnSpc>
        <a:spcBef>
          <a:spcPct val="0"/>
        </a:spcBef>
        <a:buNone/>
        <a:defRPr kumimoji="1" sz="495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221" indent="-257221" algn="l" defTabSz="1028883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kumimoji="1" sz="3151" kern="1200">
          <a:solidFill>
            <a:schemeClr val="tx1"/>
          </a:solidFill>
          <a:latin typeface="+mn-lt"/>
          <a:ea typeface="+mn-ea"/>
          <a:cs typeface="+mn-cs"/>
        </a:defRPr>
      </a:lvl1pPr>
      <a:lvl2pPr marL="771662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6104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545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986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9428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869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8311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2752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441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883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324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766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2207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649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1090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5532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図 19" descr="**写真.jpg">
            <a:extLst>
              <a:ext uri="{FF2B5EF4-FFF2-40B4-BE49-F238E27FC236}">
                <a16:creationId xmlns:a16="http://schemas.microsoft.com/office/drawing/2014/main" id="{7C8BFCBA-3639-6EB8-0383-5287CB6946A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15723" y="11883281"/>
            <a:ext cx="4399999" cy="36751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  <a:scene3d>
            <a:camera prst="orthographicFront"/>
            <a:lightRig rig="threePt" dir="t"/>
          </a:scene3d>
          <a:sp3d prstMaterial="matte">
            <a:contourClr>
              <a:srgbClr val="FFFFFF"/>
            </a:contourClr>
          </a:sp3d>
        </p:spPr>
      </p:pic>
      <p:pic>
        <p:nvPicPr>
          <p:cNvPr id="19" name="図 18" descr="**写真.jpg">
            <a:extLst>
              <a:ext uri="{FF2B5EF4-FFF2-40B4-BE49-F238E27FC236}">
                <a16:creationId xmlns:a16="http://schemas.microsoft.com/office/drawing/2014/main" id="{800E8FB6-13A8-1870-8DB3-7DD94AE5352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2864" y="11883281"/>
            <a:ext cx="4399999" cy="36751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  <a:scene3d>
            <a:camera prst="orthographicFront"/>
            <a:lightRig rig="threePt" dir="t"/>
          </a:scene3d>
          <a:sp3d prstMaterial="matte">
            <a:contourClr>
              <a:srgbClr val="FFFFFF"/>
            </a:contourClr>
          </a:sp3d>
        </p:spPr>
      </p:pic>
      <p:pic>
        <p:nvPicPr>
          <p:cNvPr id="2" name="図 1" descr="**写真.jpg">
            <a:extLst>
              <a:ext uri="{FF2B5EF4-FFF2-40B4-BE49-F238E27FC236}">
                <a16:creationId xmlns:a16="http://schemas.microsoft.com/office/drawing/2014/main" id="{1038CA75-2859-9D1F-2E60-1A44CCBD83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2865" y="3430172"/>
            <a:ext cx="9142857" cy="58131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  <a:scene3d>
            <a:camera prst="orthographicFront"/>
            <a:lightRig rig="threePt" dir="t"/>
          </a:scene3d>
          <a:sp3d prstMaterial="matte">
            <a:contourClr>
              <a:srgbClr val="FFFFFF"/>
            </a:contourClr>
          </a:sp3d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944FAB75-294E-EEB3-54A3-D2BCF005E7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865" y="8776653"/>
            <a:ext cx="9142857" cy="466667"/>
          </a:xfrm>
          <a:prstGeom prst="rect">
            <a:avLst/>
          </a:prstGeom>
        </p:spPr>
      </p:pic>
      <p:sp>
        <p:nvSpPr>
          <p:cNvPr id="5" name="テキスト ボックス 3">
            <a:extLst>
              <a:ext uri="{FF2B5EF4-FFF2-40B4-BE49-F238E27FC236}">
                <a16:creationId xmlns:a16="http://schemas.microsoft.com/office/drawing/2014/main" id="{499AFE18-CC96-01E0-0452-C67B9DDF15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778" y="9360362"/>
            <a:ext cx="9398451" cy="2129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ja-JP" altLang="en-US" sz="1500" dirty="0">
                <a:latin typeface="Noto Sans JP" panose="020B0500000000000000" pitchFamily="34" charset="-128"/>
                <a:ea typeface="Noto Sans JP" panose="020B0500000000000000" pitchFamily="34" charset="-128"/>
              </a:rPr>
              <a:t>この文章はダミーです。文字の大きさ、量、字間、行間等を確認するためこの文章はダミーです。文字の大きさ、量、字間、行間等を確認するため</a:t>
            </a:r>
          </a:p>
          <a:p>
            <a:pPr eaLnBrk="1" hangingPunct="1">
              <a:lnSpc>
                <a:spcPct val="150000"/>
              </a:lnSpc>
            </a:pPr>
            <a:r>
              <a:rPr lang="ja-JP" altLang="en-US" sz="1500" dirty="0">
                <a:latin typeface="Noto Sans JP" panose="020B0500000000000000" pitchFamily="34" charset="-128"/>
                <a:ea typeface="Noto Sans JP" panose="020B0500000000000000" pitchFamily="34" charset="-128"/>
              </a:rPr>
              <a:t>この文章はダミーです。この文章はダミーです。文字の大きさ、量、字間、行間等を確認するためこの文章はダミーです。文字の大きさ、量、字間、行間等を確認するためこの文章はダミーです。文字の大きさ、量、字間、行間等を確認するためこの文章はダミーです。文字の大きさ、量、字間、行間等を確認するため</a:t>
            </a:r>
          </a:p>
          <a:p>
            <a:pPr eaLnBrk="1" hangingPunct="1">
              <a:lnSpc>
                <a:spcPct val="150000"/>
              </a:lnSpc>
            </a:pPr>
            <a:r>
              <a:rPr lang="ja-JP" altLang="en-US" sz="1500" dirty="0">
                <a:latin typeface="Noto Sans JP" panose="020B0500000000000000" pitchFamily="34" charset="-128"/>
                <a:ea typeface="Noto Sans JP" panose="020B0500000000000000" pitchFamily="34" charset="-128"/>
              </a:rPr>
              <a:t>この文章はダミーです。この文章はダミーです。文字の大きさ、量、字間、行間</a:t>
            </a:r>
          </a:p>
        </p:txBody>
      </p:sp>
      <p:sp>
        <p:nvSpPr>
          <p:cNvPr id="6" name="テキスト ボックス 4">
            <a:extLst>
              <a:ext uri="{FF2B5EF4-FFF2-40B4-BE49-F238E27FC236}">
                <a16:creationId xmlns:a16="http://schemas.microsoft.com/office/drawing/2014/main" id="{895E12B1-121A-FAF7-C1AB-C2F14DFE69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600" y="296408"/>
            <a:ext cx="1004388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US" sz="6000" b="1" dirty="0">
                <a:solidFill>
                  <a:schemeClr val="bg1"/>
                </a:solidFill>
                <a:latin typeface="Noto Sans JP" panose="020B0500000000000000" pitchFamily="34" charset="-128"/>
                <a:ea typeface="Noto Sans JP" panose="020B0500000000000000" pitchFamily="34" charset="-128"/>
              </a:rPr>
              <a:t>▶</a:t>
            </a:r>
            <a:r>
              <a:rPr lang="en-US" altLang="ja-JP" sz="6000" b="1" dirty="0">
                <a:solidFill>
                  <a:schemeClr val="bg1"/>
                </a:solidFill>
                <a:latin typeface="Noto Sans JP" panose="020B0500000000000000" pitchFamily="34" charset="-128"/>
                <a:ea typeface="Noto Sans JP" panose="020B0500000000000000" pitchFamily="34" charset="-128"/>
              </a:rPr>
              <a:t>0</a:t>
            </a:r>
            <a:r>
              <a:rPr lang="ja-JP" altLang="en-US" sz="6000" b="1" dirty="0">
                <a:solidFill>
                  <a:schemeClr val="bg1"/>
                </a:solidFill>
                <a:latin typeface="Noto Sans JP" panose="020B0500000000000000" pitchFamily="34" charset="-128"/>
                <a:ea typeface="Noto Sans JP" panose="020B0500000000000000" pitchFamily="34" charset="-128"/>
              </a:rPr>
              <a:t>月イベントのご案内</a:t>
            </a:r>
          </a:p>
        </p:txBody>
      </p:sp>
      <p:sp>
        <p:nvSpPr>
          <p:cNvPr id="7" name="テキスト ボックス 4">
            <a:extLst>
              <a:ext uri="{FF2B5EF4-FFF2-40B4-BE49-F238E27FC236}">
                <a16:creationId xmlns:a16="http://schemas.microsoft.com/office/drawing/2014/main" id="{29A0D5DD-6974-0943-8036-F8861861DD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865" y="8776653"/>
            <a:ext cx="547211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ja-JP" altLang="en-US" sz="22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○○○○○</a:t>
            </a:r>
            <a:r>
              <a:rPr lang="en-US" altLang="ja-JP" sz="22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【0</a:t>
            </a:r>
            <a:r>
              <a:rPr lang="ja-JP" altLang="en-US" sz="22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月</a:t>
            </a:r>
            <a:r>
              <a:rPr lang="en-US" altLang="ja-JP" sz="22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00</a:t>
            </a:r>
            <a:r>
              <a:rPr lang="ja-JP" altLang="en-US" sz="22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日</a:t>
            </a:r>
            <a:r>
              <a:rPr lang="en-US" altLang="ja-JP" sz="22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00:00</a:t>
            </a:r>
            <a:r>
              <a:rPr lang="ja-JP" altLang="en-US" sz="22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～</a:t>
            </a:r>
            <a:r>
              <a:rPr lang="en-US" altLang="ja-JP" sz="22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】</a:t>
            </a:r>
            <a:endParaRPr lang="ja-JP" altLang="en-US" sz="2200" dirty="0">
              <a:solidFill>
                <a:schemeClr val="bg1"/>
              </a:solidFill>
              <a:latin typeface="Noto Sans JP Medium" panose="020B0600000000000000" pitchFamily="34" charset="-128"/>
              <a:ea typeface="Noto Sans JP Medium" panose="020B0600000000000000" pitchFamily="34" charset="-128"/>
            </a:endParaRPr>
          </a:p>
        </p:txBody>
      </p:sp>
      <p:sp>
        <p:nvSpPr>
          <p:cNvPr id="9" name="テキスト ボックス 3">
            <a:extLst>
              <a:ext uri="{FF2B5EF4-FFF2-40B4-BE49-F238E27FC236}">
                <a16:creationId xmlns:a16="http://schemas.microsoft.com/office/drawing/2014/main" id="{5CA17467-9C98-648B-F02D-E889C5D3C1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7006" y="1427842"/>
            <a:ext cx="8139565" cy="1090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lnSpc>
                <a:spcPct val="150000"/>
              </a:lnSpc>
            </a:pPr>
            <a:r>
              <a:rPr lang="ja-JP" altLang="en-US" sz="1500" dirty="0">
                <a:solidFill>
                  <a:schemeClr val="bg1"/>
                </a:solidFill>
                <a:latin typeface="Noto Sans JP" panose="020B0500000000000000" pitchFamily="34" charset="-128"/>
                <a:ea typeface="Noto Sans JP" panose="020B0500000000000000" pitchFamily="34" charset="-128"/>
              </a:rPr>
              <a:t>この文章はダミーです。文字の大きさ、量、字間、行間等を確認するためこの文章はダミーです。この文章はダミーです。文字の大きさ、量、字間、行間等を確認するためこの文章はダミーです。</a:t>
            </a: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A6391B87-F830-7C16-5DFE-496F466283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865" y="15082196"/>
            <a:ext cx="4400000" cy="476191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EFF1FC48-584D-CFA5-FB80-E2A01E2C9CE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5722" y="15082196"/>
            <a:ext cx="4400000" cy="476191"/>
          </a:xfrm>
          <a:prstGeom prst="rect">
            <a:avLst/>
          </a:prstGeom>
        </p:spPr>
      </p:pic>
      <p:sp>
        <p:nvSpPr>
          <p:cNvPr id="16" name="テキスト ボックス 4">
            <a:extLst>
              <a:ext uri="{FF2B5EF4-FFF2-40B4-BE49-F238E27FC236}">
                <a16:creationId xmlns:a16="http://schemas.microsoft.com/office/drawing/2014/main" id="{7AFD530B-791D-3DF6-F224-B8E2B1BB17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865" y="15126587"/>
            <a:ext cx="44000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ja-JP" altLang="en-US" sz="22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○○○○○</a:t>
            </a:r>
            <a:r>
              <a:rPr lang="en-US" altLang="ja-JP" sz="22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【0</a:t>
            </a:r>
            <a:r>
              <a:rPr lang="ja-JP" altLang="en-US" sz="22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月</a:t>
            </a:r>
            <a:r>
              <a:rPr lang="en-US" altLang="ja-JP" sz="22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00</a:t>
            </a:r>
            <a:r>
              <a:rPr lang="ja-JP" altLang="en-US" sz="22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日</a:t>
            </a:r>
            <a:r>
              <a:rPr lang="en-US" altLang="ja-JP" sz="22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00:00</a:t>
            </a:r>
            <a:r>
              <a:rPr lang="ja-JP" altLang="en-US" sz="22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～</a:t>
            </a:r>
            <a:r>
              <a:rPr lang="en-US" altLang="ja-JP" sz="22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】</a:t>
            </a:r>
            <a:endParaRPr lang="ja-JP" altLang="en-US" sz="2200" dirty="0">
              <a:solidFill>
                <a:schemeClr val="bg1"/>
              </a:solidFill>
              <a:latin typeface="Noto Sans JP Medium" panose="020B0600000000000000" pitchFamily="34" charset="-128"/>
              <a:ea typeface="Noto Sans JP Medium" panose="020B0600000000000000" pitchFamily="34" charset="-128"/>
            </a:endParaRPr>
          </a:p>
        </p:txBody>
      </p:sp>
      <p:sp>
        <p:nvSpPr>
          <p:cNvPr id="18" name="テキスト ボックス 4">
            <a:extLst>
              <a:ext uri="{FF2B5EF4-FFF2-40B4-BE49-F238E27FC236}">
                <a16:creationId xmlns:a16="http://schemas.microsoft.com/office/drawing/2014/main" id="{EB58B1E1-5A9F-A83D-C435-9E6ADEF6BA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5722" y="15126587"/>
            <a:ext cx="44000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ja-JP" altLang="en-US" sz="22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○○○○○</a:t>
            </a:r>
            <a:r>
              <a:rPr lang="en-US" altLang="ja-JP" sz="22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【0</a:t>
            </a:r>
            <a:r>
              <a:rPr lang="ja-JP" altLang="en-US" sz="22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月</a:t>
            </a:r>
            <a:r>
              <a:rPr lang="en-US" altLang="ja-JP" sz="22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00</a:t>
            </a:r>
            <a:r>
              <a:rPr lang="ja-JP" altLang="en-US" sz="22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日</a:t>
            </a:r>
            <a:r>
              <a:rPr lang="en-US" altLang="ja-JP" sz="22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00:00</a:t>
            </a:r>
            <a:r>
              <a:rPr lang="ja-JP" altLang="en-US" sz="22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～</a:t>
            </a:r>
            <a:r>
              <a:rPr lang="en-US" altLang="ja-JP" sz="2200" dirty="0">
                <a:solidFill>
                  <a:schemeClr val="bg1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】</a:t>
            </a:r>
            <a:endParaRPr lang="ja-JP" altLang="en-US" sz="2200" dirty="0">
              <a:solidFill>
                <a:schemeClr val="bg1"/>
              </a:solidFill>
              <a:latin typeface="Noto Sans JP Medium" panose="020B0600000000000000" pitchFamily="34" charset="-128"/>
              <a:ea typeface="Noto Sans JP Medium" panose="020B0600000000000000" pitchFamily="34" charset="-128"/>
            </a:endParaRPr>
          </a:p>
        </p:txBody>
      </p:sp>
      <p:sp>
        <p:nvSpPr>
          <p:cNvPr id="22" name="テキスト ボックス 3">
            <a:extLst>
              <a:ext uri="{FF2B5EF4-FFF2-40B4-BE49-F238E27FC236}">
                <a16:creationId xmlns:a16="http://schemas.microsoft.com/office/drawing/2014/main" id="{02959E62-3BB3-B307-7A1A-E478B2E11D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265" y="15723001"/>
            <a:ext cx="4673030" cy="2129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ja-JP" altLang="en-US" sz="1500" dirty="0">
                <a:latin typeface="Noto Sans JP" panose="020B0500000000000000" pitchFamily="34" charset="-128"/>
                <a:ea typeface="Noto Sans JP" panose="020B0500000000000000" pitchFamily="34" charset="-128"/>
              </a:rPr>
              <a:t>この文章はダミーです。文字の大きさ、量、字間、行間等を確認するためこの文章はダミーです。文字の大きさ、量、字間、行間等を確認するため</a:t>
            </a:r>
          </a:p>
          <a:p>
            <a:pPr eaLnBrk="1" hangingPunct="1">
              <a:lnSpc>
                <a:spcPct val="150000"/>
              </a:lnSpc>
            </a:pPr>
            <a:r>
              <a:rPr lang="ja-JP" altLang="en-US" sz="1500" dirty="0">
                <a:latin typeface="Noto Sans JP" panose="020B0500000000000000" pitchFamily="34" charset="-128"/>
                <a:ea typeface="Noto Sans JP" panose="020B0500000000000000" pitchFamily="34" charset="-128"/>
              </a:rPr>
              <a:t>この文章はダミーです。この文章はダミーです。文字の大きさ、量、字間、行間等を確認するためこの文章はダミーです。文字の大きさ、</a:t>
            </a:r>
          </a:p>
        </p:txBody>
      </p:sp>
      <p:sp>
        <p:nvSpPr>
          <p:cNvPr id="24" name="テキスト ボックス 3">
            <a:extLst>
              <a:ext uri="{FF2B5EF4-FFF2-40B4-BE49-F238E27FC236}">
                <a16:creationId xmlns:a16="http://schemas.microsoft.com/office/drawing/2014/main" id="{F0C3B2D2-DD09-9C56-FA6C-37680DD986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1199" y="15723001"/>
            <a:ext cx="4673030" cy="2129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ja-JP" altLang="en-US" sz="1500" dirty="0">
                <a:latin typeface="Noto Sans JP" panose="020B0500000000000000" pitchFamily="34" charset="-128"/>
                <a:ea typeface="Noto Sans JP" panose="020B0500000000000000" pitchFamily="34" charset="-128"/>
              </a:rPr>
              <a:t>この文章はダミーです。文字の大きさ、量、字間、行間等を確認するためこの文章はダミーです。文字の大きさ、量、字間、行間等を確認するため</a:t>
            </a:r>
          </a:p>
          <a:p>
            <a:pPr eaLnBrk="1" hangingPunct="1">
              <a:lnSpc>
                <a:spcPct val="150000"/>
              </a:lnSpc>
            </a:pPr>
            <a:r>
              <a:rPr lang="ja-JP" altLang="en-US" sz="1500" dirty="0">
                <a:latin typeface="Noto Sans JP" panose="020B0500000000000000" pitchFamily="34" charset="-128"/>
                <a:ea typeface="Noto Sans JP" panose="020B0500000000000000" pitchFamily="34" charset="-128"/>
              </a:rPr>
              <a:t>この文章はダミーです。この文章はダミーです。文字の大きさ、量、字間、行間等を確認するためこの文章はダミーです。文字の大きさ、</a:t>
            </a:r>
          </a:p>
        </p:txBody>
      </p:sp>
    </p:spTree>
    <p:extLst>
      <p:ext uri="{BB962C8B-B14F-4D97-AF65-F5344CB8AC3E}">
        <p14:creationId xmlns:p14="http://schemas.microsoft.com/office/powerpoint/2010/main" val="19526379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185</TotalTime>
  <Words>396</Words>
  <Application>Microsoft Office PowerPoint</Application>
  <PresentationFormat>ユーザー設定</PresentationFormat>
  <Paragraphs>12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Noto Sans JP</vt:lpstr>
      <vt:lpstr>Noto Sans JP Medium</vt:lpstr>
      <vt:lpstr>Arial</vt:lpstr>
      <vt:lpstr>Calibri</vt:lpstr>
      <vt:lpstr>Calibri Light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成良</dc:creator>
  <cp:lastModifiedBy>成良</cp:lastModifiedBy>
  <cp:revision>6</cp:revision>
  <dcterms:created xsi:type="dcterms:W3CDTF">2021-09-15T07:16:58Z</dcterms:created>
  <dcterms:modified xsi:type="dcterms:W3CDTF">2022-09-29T04:58:11Z</dcterms:modified>
</cp:coreProperties>
</file>