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288588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2" d="100"/>
          <a:sy n="42" d="100"/>
        </p:scale>
        <p:origin x="18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2992968"/>
            <a:ext cx="8745300" cy="6366933"/>
          </a:xfrm>
          <a:prstGeom prst="rect">
            <a:avLst/>
          </a:prstGeom>
        </p:spPr>
        <p:txBody>
          <a:bodyPr anchor="b"/>
          <a:lstStyle>
            <a:lvl1pPr algn="ctr"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9605435"/>
            <a:ext cx="7716441" cy="44153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31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973667"/>
            <a:ext cx="2218477" cy="1549823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973667"/>
            <a:ext cx="6526823" cy="154982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10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70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4868333"/>
            <a:ext cx="8873907" cy="1160356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53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41" y="4868333"/>
            <a:ext cx="8873907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4559305"/>
            <a:ext cx="8873907" cy="7607299"/>
          </a:xfrm>
          <a:prstGeom prst="rect">
            <a:avLst/>
          </a:prstGeom>
        </p:spPr>
        <p:txBody>
          <a:bodyPr anchor="b"/>
          <a:lstStyle>
            <a:lvl1pPr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12238572"/>
            <a:ext cx="8873907" cy="40004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41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4868333"/>
            <a:ext cx="4372650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4868333"/>
            <a:ext cx="4372650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42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4483101"/>
            <a:ext cx="4352554" cy="2197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6680200"/>
            <a:ext cx="4352554" cy="9825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4483101"/>
            <a:ext cx="4373990" cy="2197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6680200"/>
            <a:ext cx="4373990" cy="9825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66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6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7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1219200"/>
            <a:ext cx="3318337" cy="4267200"/>
          </a:xfrm>
          <a:prstGeom prst="rect">
            <a:avLst/>
          </a:prstGeo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2633138"/>
            <a:ext cx="5208598" cy="12996333"/>
          </a:xfrm>
          <a:prstGeom prst="rect">
            <a:avLst/>
          </a:prstGeo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5486400"/>
            <a:ext cx="3318337" cy="10164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63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1219200"/>
            <a:ext cx="3318337" cy="4267200"/>
          </a:xfrm>
          <a:prstGeom prst="rect">
            <a:avLst/>
          </a:prstGeo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2633138"/>
            <a:ext cx="5208598" cy="129963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5486400"/>
            <a:ext cx="3318337" cy="10164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34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12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3" r:id="rId10"/>
    <p:sldLayoutId id="2147483684" r:id="rId11"/>
    <p:sldLayoutId id="2147483682" r:id="rId12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kumimoji="1"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E05EA0E7-E59C-18D9-638F-459E15815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049" y="11649048"/>
            <a:ext cx="4789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/>
            <a:r>
              <a:rPr lang="ja-JP" altLang="en-US" sz="1200" dirty="0">
                <a:latin typeface="Noto Sans JP" panose="020B0500000000000000" pitchFamily="34" charset="-128"/>
                <a:ea typeface="Noto Sans JP" panose="020B0500000000000000" pitchFamily="34" charset="-128"/>
              </a:rPr>
              <a:t>この文章はダミーです。文字の大きさ、量、字間、行間等を確認するためこの文章はダミーです。文字の大きさ、量、字間、行間等を確認するため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703404D-FFDD-A31F-00F7-23E6D77B6B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213" y="7033068"/>
            <a:ext cx="4542307" cy="4526472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BD51690-E2AA-DF5C-09DF-DB8A90C4E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13" y="11021153"/>
            <a:ext cx="4523810" cy="55238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4F8A417-CDB7-CFB8-3F80-62F4C96F6910}"/>
              </a:ext>
            </a:extLst>
          </p:cNvPr>
          <p:cNvSpPr txBox="1"/>
          <p:nvPr/>
        </p:nvSpPr>
        <p:spPr>
          <a:xfrm>
            <a:off x="5440680" y="11082197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朝食サービス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7BA9A55-C9C6-7CDA-98E7-62E019D925BF}"/>
              </a:ext>
            </a:extLst>
          </p:cNvPr>
          <p:cNvSpPr txBox="1"/>
          <p:nvPr/>
        </p:nvSpPr>
        <p:spPr>
          <a:xfrm>
            <a:off x="464820" y="11082197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□□□□□</a:t>
            </a:r>
          </a:p>
        </p:txBody>
      </p:sp>
      <p:sp>
        <p:nvSpPr>
          <p:cNvPr id="21" name="テキスト ボックス 5">
            <a:extLst>
              <a:ext uri="{FF2B5EF4-FFF2-40B4-BE49-F238E27FC236}">
                <a16:creationId xmlns:a16="http://schemas.microsoft.com/office/drawing/2014/main" id="{B0010AD4-C408-1875-6A60-BF9B38830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2403" y="11649048"/>
            <a:ext cx="4789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/>
            <a:r>
              <a:rPr lang="ja-JP" altLang="en-US" sz="1200" dirty="0">
                <a:latin typeface="Noto Sans JP" panose="020B0500000000000000" pitchFamily="34" charset="-128"/>
                <a:ea typeface="Noto Sans JP" panose="020B0500000000000000" pitchFamily="34" charset="-128"/>
              </a:rPr>
              <a:t>この文章はダミーです。文字の大きさ、量、字間、行間等を確認するためこの文章はダミーです。文字の大きさ、量、字間、行間等を確認するため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E894C853-4598-55CB-CEA3-8ECF0F8999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4567" y="7033068"/>
            <a:ext cx="4542307" cy="4526472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BDD9C24B-ACF8-E60E-6303-5CD0AC02B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567" y="11021153"/>
            <a:ext cx="4523810" cy="552381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A3C2C12-D9E7-75B0-4298-A0B4348AB0DE}"/>
              </a:ext>
            </a:extLst>
          </p:cNvPr>
          <p:cNvSpPr txBox="1"/>
          <p:nvPr/>
        </p:nvSpPr>
        <p:spPr>
          <a:xfrm>
            <a:off x="5469174" y="11082197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□□□□□</a:t>
            </a:r>
          </a:p>
        </p:txBody>
      </p:sp>
      <p:sp>
        <p:nvSpPr>
          <p:cNvPr id="29" name="テキスト ボックス 5">
            <a:extLst>
              <a:ext uri="{FF2B5EF4-FFF2-40B4-BE49-F238E27FC236}">
                <a16:creationId xmlns:a16="http://schemas.microsoft.com/office/drawing/2014/main" id="{E0BFA7F9-6D79-EB63-572A-90D25C839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049" y="17224657"/>
            <a:ext cx="4789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/>
            <a:r>
              <a:rPr lang="ja-JP" altLang="en-US" sz="1200" dirty="0">
                <a:latin typeface="Noto Sans JP" panose="020B0500000000000000" pitchFamily="34" charset="-128"/>
                <a:ea typeface="Noto Sans JP" panose="020B0500000000000000" pitchFamily="34" charset="-128"/>
              </a:rPr>
              <a:t>この文章はダミーです。文字の大きさ、量、字間、行間等を確認するためこの文章はダミーです。文字の大きさ、量、字間、行間等を確認するため</a:t>
            </a: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86B27D89-7680-172A-3E12-A2E0BD4190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213" y="12608677"/>
            <a:ext cx="4542307" cy="4526472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838B5019-2413-3580-A42B-711D9AEBC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13" y="16596762"/>
            <a:ext cx="4523810" cy="552381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2EC77D9-3565-8963-85CA-E087FB492906}"/>
              </a:ext>
            </a:extLst>
          </p:cNvPr>
          <p:cNvSpPr txBox="1"/>
          <p:nvPr/>
        </p:nvSpPr>
        <p:spPr>
          <a:xfrm>
            <a:off x="5440680" y="16657806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朝食サービス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9B01BFF-C8B7-92AE-2CAF-6B19AF4AB097}"/>
              </a:ext>
            </a:extLst>
          </p:cNvPr>
          <p:cNvSpPr txBox="1"/>
          <p:nvPr/>
        </p:nvSpPr>
        <p:spPr>
          <a:xfrm>
            <a:off x="464820" y="16657806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□□□□□</a:t>
            </a:r>
          </a:p>
        </p:txBody>
      </p:sp>
      <p:sp>
        <p:nvSpPr>
          <p:cNvPr id="39" name="テキスト ボックス 5">
            <a:extLst>
              <a:ext uri="{FF2B5EF4-FFF2-40B4-BE49-F238E27FC236}">
                <a16:creationId xmlns:a16="http://schemas.microsoft.com/office/drawing/2014/main" id="{DC6DCE7C-81B1-5E2B-0787-241BDF281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2403" y="17224657"/>
            <a:ext cx="47892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eaLnBrk="1" hangingPunct="1"/>
            <a:r>
              <a:rPr lang="ja-JP" altLang="en-US" sz="1200" dirty="0">
                <a:latin typeface="Noto Sans JP" panose="020B0500000000000000" pitchFamily="34" charset="-128"/>
                <a:ea typeface="Noto Sans JP" panose="020B0500000000000000" pitchFamily="34" charset="-128"/>
              </a:rPr>
              <a:t>この文章はダミーです。文字の大きさ、量、字間、行間等を確認するためこの文章はダミーです。文字の大きさ、量、字間、行間等を確認するため</a:t>
            </a: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F81088AB-05D8-88FC-B3C1-B625C042B0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4567" y="12608677"/>
            <a:ext cx="4542307" cy="4526472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CDF12459-C2A5-6FE3-6254-E69C90FF20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567" y="16596762"/>
            <a:ext cx="4523810" cy="552381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94068B9-B627-B040-D88B-864FDDF97668}"/>
              </a:ext>
            </a:extLst>
          </p:cNvPr>
          <p:cNvSpPr txBox="1"/>
          <p:nvPr/>
        </p:nvSpPr>
        <p:spPr>
          <a:xfrm>
            <a:off x="5469174" y="16657806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□□□□□</a:t>
            </a:r>
            <a:endParaRPr kumimoji="1" lang="ja-JP" altLang="en-US" sz="2200" dirty="0">
              <a:solidFill>
                <a:schemeClr val="bg1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43D0D54E-FA12-E37C-285F-5490E9DC0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20" y="6152243"/>
            <a:ext cx="9542857" cy="628571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05F364A-7347-C66A-DF30-9937CA8A80BE}"/>
              </a:ext>
            </a:extLst>
          </p:cNvPr>
          <p:cNvSpPr txBox="1"/>
          <p:nvPr/>
        </p:nvSpPr>
        <p:spPr>
          <a:xfrm>
            <a:off x="534988" y="6205384"/>
            <a:ext cx="89725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2800" b="1" spc="300" dirty="0">
                <a:solidFill>
                  <a:srgbClr val="0071BC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●●●●●●</a:t>
            </a:r>
          </a:p>
        </p:txBody>
      </p:sp>
      <p:pic>
        <p:nvPicPr>
          <p:cNvPr id="55" name="図 6" descr="**写真.jpg">
            <a:extLst>
              <a:ext uri="{FF2B5EF4-FFF2-40B4-BE49-F238E27FC236}">
                <a16:creationId xmlns:a16="http://schemas.microsoft.com/office/drawing/2014/main" id="{35BA68C4-304C-1C20-4E8A-0157C83B2C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213" y="378912"/>
            <a:ext cx="9528164" cy="5310688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7E0FEF19-42C2-C8C4-FC8E-4C36B0D8B5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9" y="651586"/>
            <a:ext cx="1609524" cy="1609524"/>
          </a:xfrm>
          <a:prstGeom prst="rect">
            <a:avLst/>
          </a:prstGeom>
        </p:spPr>
      </p:pic>
      <p:sp>
        <p:nvSpPr>
          <p:cNvPr id="53" name="テキスト ボックス 4">
            <a:extLst>
              <a:ext uri="{FF2B5EF4-FFF2-40B4-BE49-F238E27FC236}">
                <a16:creationId xmlns:a16="http://schemas.microsoft.com/office/drawing/2014/main" id="{DA661F6B-67C1-A45C-B60A-3C3CB7225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07" y="2622350"/>
            <a:ext cx="912677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1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0" b="1" dirty="0">
                <a:solidFill>
                  <a:schemeClr val="bg1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○ ○ ○ ○ ○ ○ ○ </a:t>
            </a:r>
          </a:p>
        </p:txBody>
      </p:sp>
    </p:spTree>
    <p:extLst>
      <p:ext uri="{BB962C8B-B14F-4D97-AF65-F5344CB8AC3E}">
        <p14:creationId xmlns:p14="http://schemas.microsoft.com/office/powerpoint/2010/main" val="195263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197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Noto Sans JP</vt:lpstr>
      <vt:lpstr>Noto Sans JP Medium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成良</dc:creator>
  <cp:lastModifiedBy>成良</cp:lastModifiedBy>
  <cp:revision>6</cp:revision>
  <dcterms:created xsi:type="dcterms:W3CDTF">2021-09-15T07:16:58Z</dcterms:created>
  <dcterms:modified xsi:type="dcterms:W3CDTF">2022-09-29T02:38:08Z</dcterms:modified>
</cp:coreProperties>
</file>