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7" r:id="rId2"/>
  </p:sldIdLst>
  <p:sldSz cx="10290175" cy="1829435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2">
          <p15:clr>
            <a:srgbClr val="A4A3A4"/>
          </p15:clr>
        </p15:guide>
        <p15:guide id="2" pos="32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F"/>
    <a:srgbClr val="404040"/>
    <a:srgbClr val="224B50"/>
    <a:srgbClr val="FF0066"/>
    <a:srgbClr val="5F5F5F"/>
    <a:srgbClr val="FFCCCC"/>
    <a:srgbClr val="CC0000"/>
    <a:srgbClr val="FF6600"/>
    <a:srgbClr val="FFFF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47" autoAdjust="0"/>
  </p:normalViewPr>
  <p:slideViewPr>
    <p:cSldViewPr showGuides="1">
      <p:cViewPr>
        <p:scale>
          <a:sx n="40" d="100"/>
          <a:sy n="40" d="100"/>
        </p:scale>
        <p:origin x="2790" y="144"/>
      </p:cViewPr>
      <p:guideLst>
        <p:guide orient="horz" pos="5762"/>
        <p:guide pos="3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1" d="100"/>
          <a:sy n="61" d="100"/>
        </p:scale>
        <p:origin x="-3240" y="-7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E437A-13A8-444A-AAC8-0FE490F4CE69}" type="datetimeFigureOut">
              <a:rPr kumimoji="1" lang="ja-JP" altLang="en-US" smtClean="0"/>
              <a:pPr/>
              <a:t>2020/4/21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739775"/>
            <a:ext cx="20812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CC5F0-F532-474D-812F-62EE6E8C22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5683250"/>
            <a:ext cx="8747125" cy="39211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10366375"/>
            <a:ext cx="7204075" cy="4675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5241B6-1BD0-4F0A-9145-09240DA01877}" type="datetimeFigureOut">
              <a:rPr lang="ja-JP" altLang="en-US"/>
              <a:pPr/>
              <a:t>2020/4/21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420EBE-9F7B-485E-8EA0-66358E32F58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31838"/>
            <a:ext cx="9261475" cy="30495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4268788"/>
            <a:ext cx="9261475" cy="120729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E17CF5-1F96-45B2-985F-010E6F9DC72B}" type="datetimeFigureOut">
              <a:rPr lang="ja-JP" altLang="en-US"/>
              <a:pPr/>
              <a:t>2020/4/21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59C09-C591-4885-929E-115B9728C6C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61250" y="731838"/>
            <a:ext cx="2314575" cy="1560988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731838"/>
            <a:ext cx="6794500" cy="156098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5A2AD7-FC01-4401-B405-C2E00F3F22B6}" type="datetimeFigureOut">
              <a:rPr lang="ja-JP" altLang="en-US"/>
              <a:pPr/>
              <a:t>2020/4/21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FB5010-94C1-4641-8315-10F97C5C2D5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31838"/>
            <a:ext cx="9261475" cy="30495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4350" y="4268788"/>
            <a:ext cx="9261475" cy="12072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48B499-9CE1-4F2C-B0A0-43B492388626}" type="datetimeFigureOut">
              <a:rPr lang="ja-JP" altLang="en-US"/>
              <a:pPr/>
              <a:t>2020/4/21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E38E99-4B75-42FE-8A69-2194D43BB64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11755438"/>
            <a:ext cx="8747125" cy="363378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800" y="7753350"/>
            <a:ext cx="8747125" cy="40020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259EE3-2021-42A4-90CF-214BE9BBE1B0}" type="datetimeFigureOut">
              <a:rPr lang="ja-JP" altLang="en-US"/>
              <a:pPr/>
              <a:t>2020/4/21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AEB255-D154-45C2-94C9-BF166C2B6CD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31838"/>
            <a:ext cx="9261475" cy="30495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4268788"/>
            <a:ext cx="4554538" cy="120729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1288" y="4268788"/>
            <a:ext cx="4554537" cy="120729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AAE86D-C95E-488D-A13E-DE26895614E4}" type="datetimeFigureOut">
              <a:rPr lang="ja-JP" altLang="en-US"/>
              <a:pPr/>
              <a:t>2020/4/21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19C713-ACA8-48C4-AA76-32CAE3380AE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31838"/>
            <a:ext cx="9261475" cy="30495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4095750"/>
            <a:ext cx="4546600" cy="17065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5802313"/>
            <a:ext cx="4546600" cy="105394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7638" y="4095750"/>
            <a:ext cx="4548187" cy="17065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7638" y="5802313"/>
            <a:ext cx="4548187" cy="105394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7E850F-7192-400F-82A9-387C75F9ADF6}" type="datetimeFigureOut">
              <a:rPr lang="ja-JP" altLang="en-US"/>
              <a:pPr/>
              <a:t>2020/4/21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594A18-4F76-4B3A-86EB-E2175EC9D48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31838"/>
            <a:ext cx="9261475" cy="30495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63E468-1078-43BA-8BCF-5ABEBDC9A5E3}" type="datetimeFigureOut">
              <a:rPr lang="ja-JP" altLang="en-US"/>
              <a:pPr/>
              <a:t>2020/4/21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1132EB-4997-4D5E-9982-C32BA310941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C7B342A7-DF18-400B-8211-F81A52BE7F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353"/>
            <a:ext cx="10290174" cy="182936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28663"/>
            <a:ext cx="3386138" cy="31003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2725" y="728663"/>
            <a:ext cx="5753100" cy="15613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0" y="3829050"/>
            <a:ext cx="3386138" cy="12512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0D728A-0387-4124-BEF1-97EBB7565F60}" type="datetimeFigureOut">
              <a:rPr lang="ja-JP" altLang="en-US"/>
              <a:pPr/>
              <a:t>2020/4/21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55D200-7414-43FA-97B9-903E0C02051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7713" y="12806363"/>
            <a:ext cx="6173787" cy="15113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7713" y="1635125"/>
            <a:ext cx="6173787" cy="10975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7713" y="14317663"/>
            <a:ext cx="6173787" cy="2147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6C054F-8C87-4D1F-B15A-89C5EF6F477D}" type="datetimeFigureOut">
              <a:rPr lang="ja-JP" altLang="en-US"/>
              <a:pPr/>
              <a:t>2020/4/21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C4E925-D9B3-4C75-A5EB-4601EDD9E2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">
            <a:extLst>
              <a:ext uri="{FF2B5EF4-FFF2-40B4-BE49-F238E27FC236}">
                <a16:creationId xmlns:a16="http://schemas.microsoft.com/office/drawing/2014/main" id="{BACD39E5-5DD1-4E3A-B4FE-15BFE406E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0" y="58642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8F5523F-5B4B-4527-ABE1-C1C24BBEA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757" y="9524183"/>
            <a:ext cx="57326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altLang="ja-JP" sz="4000" b="1" spc="300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4000" b="1" spc="300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月８日</a:t>
            </a:r>
            <a:r>
              <a:rPr lang="en-US" altLang="ja-JP" sz="4000" b="1" spc="300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000" b="1" spc="300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水</a:t>
            </a:r>
            <a:r>
              <a:rPr lang="en-US" altLang="ja-JP" sz="4000" b="1" spc="300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4000" b="1" spc="300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～当面の間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F48AA7F-3CF0-498A-A1CB-FD4BFE3FADFE}"/>
              </a:ext>
            </a:extLst>
          </p:cNvPr>
          <p:cNvSpPr txBox="1"/>
          <p:nvPr/>
        </p:nvSpPr>
        <p:spPr>
          <a:xfrm>
            <a:off x="0" y="5779725"/>
            <a:ext cx="10290175" cy="1156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500" b="1" spc="300" dirty="0">
                <a:solidFill>
                  <a:srgbClr val="40404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新型コロナウィルスの感染拡に伴い、</a:t>
            </a:r>
            <a:endParaRPr lang="en-US" altLang="ja-JP" sz="2500" b="1" spc="300" dirty="0">
              <a:solidFill>
                <a:srgbClr val="40404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500" b="1" spc="300" dirty="0">
                <a:solidFill>
                  <a:srgbClr val="40404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当面の間営業時間を変更させていただきます。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EBFD6FE-5044-4267-9FDA-474A5FE2DC7B}"/>
              </a:ext>
            </a:extLst>
          </p:cNvPr>
          <p:cNvSpPr txBox="1"/>
          <p:nvPr/>
        </p:nvSpPr>
        <p:spPr>
          <a:xfrm>
            <a:off x="2588801" y="15449237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lang="en-US" altLang="ja-JP" sz="4000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endParaRPr kumimoji="1" lang="ja-JP" altLang="en-US" sz="4000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1B05183-3A2C-43A7-B39B-B7F0E4E3E615}"/>
              </a:ext>
            </a:extLst>
          </p:cNvPr>
          <p:cNvSpPr txBox="1"/>
          <p:nvPr/>
        </p:nvSpPr>
        <p:spPr>
          <a:xfrm>
            <a:off x="5627" y="11680474"/>
            <a:ext cx="10290175" cy="1733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500" b="1" spc="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お客様、スタッフの安全配慮の為、</a:t>
            </a:r>
            <a:endParaRPr lang="en-US" altLang="ja-JP" sz="2500" b="1" spc="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500" b="1" spc="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ご不便、ご迷惑をお掛けしますが、</a:t>
            </a:r>
            <a:endParaRPr lang="en-US" altLang="ja-JP" sz="2500" b="1" spc="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500" b="1" spc="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ご協力の程、宜しくお願い致します。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94D8324-570B-4AFD-B802-70A575B5B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443" y="1339875"/>
            <a:ext cx="7751287" cy="3030376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3D64A09-EB8E-410A-950E-2E44A6B2DB9B}"/>
              </a:ext>
            </a:extLst>
          </p:cNvPr>
          <p:cNvSpPr/>
          <p:nvPr/>
        </p:nvSpPr>
        <p:spPr>
          <a:xfrm>
            <a:off x="1280085" y="8787135"/>
            <a:ext cx="7730001" cy="498540"/>
          </a:xfrm>
          <a:prstGeom prst="rect">
            <a:avLst/>
          </a:prstGeom>
          <a:solidFill>
            <a:srgbClr val="FFFF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4">
            <a:extLst>
              <a:ext uri="{FF2B5EF4-FFF2-40B4-BE49-F238E27FC236}">
                <a16:creationId xmlns:a16="http://schemas.microsoft.com/office/drawing/2014/main" id="{E507BAC7-F41F-4A54-BF8D-77A1B5116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085" y="7583031"/>
            <a:ext cx="7730001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altLang="ja-JP" sz="10500" b="1" spc="300" dirty="0">
                <a:solidFill>
                  <a:srgbClr val="2F6DD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11:00–19:00</a:t>
            </a:r>
            <a:endParaRPr lang="ja-JP" altLang="en-US" sz="10500" b="1" spc="300" dirty="0">
              <a:solidFill>
                <a:srgbClr val="2F6DD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56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メイリオ</vt:lpstr>
      <vt:lpstr>Arial</vt:lpstr>
      <vt:lpstr>Calibri</vt:lpstr>
      <vt:lpstr>デザインの設定</vt:lpstr>
      <vt:lpstr>PowerPoint プレゼンテーション</vt:lpstr>
    </vt:vector>
  </TitlesOfParts>
  <Company>(株)デンソー（販社グループ）DENSO_CORPORATION_GROUP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(株)デンソー（販社グループ）DENSO_CORPORATION_GROUP</dc:creator>
  <cp:lastModifiedBy>滝田 友則</cp:lastModifiedBy>
  <cp:revision>60</cp:revision>
  <dcterms:created xsi:type="dcterms:W3CDTF">2014-02-02T23:51:05Z</dcterms:created>
  <dcterms:modified xsi:type="dcterms:W3CDTF">2020-04-21T07:23:47Z</dcterms:modified>
</cp:coreProperties>
</file>