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3"/>
  </p:notesMasterIdLst>
  <p:sldIdLst>
    <p:sldId id="267" r:id="rId2"/>
  </p:sldIdLst>
  <p:sldSz cx="10290175" cy="18294350"/>
  <p:notesSz cx="6735763" cy="9866313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itchFamily="34" charset="0"/>
        <a:ea typeface="ＭＳ Ｐゴシック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itchFamily="34" charset="0"/>
        <a:ea typeface="ＭＳ Ｐゴシック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itchFamily="34" charset="0"/>
        <a:ea typeface="ＭＳ Ｐゴシック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itchFamily="34" charset="0"/>
        <a:ea typeface="ＭＳ Ｐゴシック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itchFamily="34" charset="0"/>
        <a:ea typeface="ＭＳ Ｐゴシック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itchFamily="34" charset="0"/>
        <a:ea typeface="ＭＳ Ｐゴシック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itchFamily="34" charset="0"/>
        <a:ea typeface="ＭＳ Ｐゴシック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itchFamily="34" charset="0"/>
        <a:ea typeface="ＭＳ Ｐゴシック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itchFamily="34" charset="0"/>
        <a:ea typeface="ＭＳ Ｐゴシック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5762">
          <p15:clr>
            <a:srgbClr val="A4A3A4"/>
          </p15:clr>
        </p15:guide>
        <p15:guide id="2" pos="324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07">
          <p15:clr>
            <a:srgbClr val="A4A3A4"/>
          </p15:clr>
        </p15:guide>
        <p15:guide id="2" pos="212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9F"/>
    <a:srgbClr val="404040"/>
    <a:srgbClr val="224B50"/>
    <a:srgbClr val="FF0066"/>
    <a:srgbClr val="5F5F5F"/>
    <a:srgbClr val="FFCCCC"/>
    <a:srgbClr val="CC0000"/>
    <a:srgbClr val="FF6600"/>
    <a:srgbClr val="FFFF66"/>
    <a:srgbClr val="99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6" autoAdjust="0"/>
    <p:restoredTop sz="94647" autoAdjust="0"/>
  </p:normalViewPr>
  <p:slideViewPr>
    <p:cSldViewPr showGuides="1">
      <p:cViewPr>
        <p:scale>
          <a:sx n="40" d="100"/>
          <a:sy n="40" d="100"/>
        </p:scale>
        <p:origin x="2790" y="144"/>
      </p:cViewPr>
      <p:guideLst>
        <p:guide orient="horz" pos="5762"/>
        <p:guide pos="3241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 showGuides="1">
      <p:cViewPr varScale="1">
        <p:scale>
          <a:sx n="61" d="100"/>
          <a:sy n="61" d="100"/>
        </p:scale>
        <p:origin x="-3240" y="-72"/>
      </p:cViewPr>
      <p:guideLst>
        <p:guide orient="horz" pos="3107"/>
        <p:guide pos="212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14763" y="0"/>
            <a:ext cx="2919412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4CE437A-13A8-444A-AAC8-0FE490F4CE69}" type="datetimeFigureOut">
              <a:rPr kumimoji="1" lang="ja-JP" altLang="en-US" smtClean="0"/>
              <a:pPr/>
              <a:t>2020/4/21</a:t>
            </a:fld>
            <a:endParaRPr kumimoji="1"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2327275" y="739775"/>
            <a:ext cx="208121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73100" y="4686300"/>
            <a:ext cx="5389563" cy="44402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9371013"/>
            <a:ext cx="2919413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14763" y="9371013"/>
            <a:ext cx="2919412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CDCC5F0-F532-474D-812F-62EE6E8C220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771525" y="5683250"/>
            <a:ext cx="8747125" cy="3921125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43050" y="10366375"/>
            <a:ext cx="7204075" cy="4675188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>
          <a:xfrm>
            <a:off x="514350" y="16956088"/>
            <a:ext cx="2401888" cy="9747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225241B6-1BD0-4F0A-9145-09240DA01877}" type="datetimeFigureOut">
              <a:rPr lang="ja-JP" altLang="en-US"/>
              <a:pPr/>
              <a:t>2020/4/21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>
          <a:xfrm>
            <a:off x="3516313" y="16956088"/>
            <a:ext cx="3257550" cy="9747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>
          <a:xfrm>
            <a:off x="7373938" y="16956088"/>
            <a:ext cx="2401887" cy="9747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4B420EBE-9F7B-485E-8EA0-66358E32F583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14350" y="731838"/>
            <a:ext cx="9261475" cy="3049587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514350" y="4268788"/>
            <a:ext cx="9261475" cy="12072937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>
          <a:xfrm>
            <a:off x="514350" y="16956088"/>
            <a:ext cx="2401888" cy="9747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C9E17CF5-1F96-45B2-985F-010E6F9DC72B}" type="datetimeFigureOut">
              <a:rPr lang="ja-JP" altLang="en-US"/>
              <a:pPr/>
              <a:t>2020/4/21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>
          <a:xfrm>
            <a:off x="3516313" y="16956088"/>
            <a:ext cx="3257550" cy="9747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>
          <a:xfrm>
            <a:off x="7373938" y="16956088"/>
            <a:ext cx="2401887" cy="9747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71059C09-C591-4885-929E-115B9728C6C9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461250" y="731838"/>
            <a:ext cx="2314575" cy="15609887"/>
          </a:xfrm>
          <a:prstGeom prst="rect">
            <a:avLst/>
          </a:prstGeo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514350" y="731838"/>
            <a:ext cx="6794500" cy="15609887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>
          <a:xfrm>
            <a:off x="514350" y="16956088"/>
            <a:ext cx="2401888" cy="9747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0A5A2AD7-FC01-4401-B405-C2E00F3F22B6}" type="datetimeFigureOut">
              <a:rPr lang="ja-JP" altLang="en-US"/>
              <a:pPr/>
              <a:t>2020/4/21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>
          <a:xfrm>
            <a:off x="3516313" y="16956088"/>
            <a:ext cx="3257550" cy="9747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>
          <a:xfrm>
            <a:off x="7373938" y="16956088"/>
            <a:ext cx="2401887" cy="9747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C5FB5010-94C1-4641-8315-10F97C5C2D53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14350" y="731838"/>
            <a:ext cx="9261475" cy="3049587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14350" y="4268788"/>
            <a:ext cx="9261475" cy="12072937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>
          <a:xfrm>
            <a:off x="514350" y="16956088"/>
            <a:ext cx="2401888" cy="9747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9548B499-9CE1-4F2C-B0A0-43B492388626}" type="datetimeFigureOut">
              <a:rPr lang="ja-JP" altLang="en-US"/>
              <a:pPr/>
              <a:t>2020/4/21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>
          <a:xfrm>
            <a:off x="3516313" y="16956088"/>
            <a:ext cx="3257550" cy="9747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>
          <a:xfrm>
            <a:off x="7373938" y="16956088"/>
            <a:ext cx="2401887" cy="9747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48E38E99-4B75-42FE-8A69-2194D43BB64E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12800" y="11755438"/>
            <a:ext cx="8747125" cy="3633787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12800" y="7753350"/>
            <a:ext cx="8747125" cy="4002088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>
          <a:xfrm>
            <a:off x="514350" y="16956088"/>
            <a:ext cx="2401888" cy="9747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70259EE3-2021-42A4-90CF-214BE9BBE1B0}" type="datetimeFigureOut">
              <a:rPr lang="ja-JP" altLang="en-US"/>
              <a:pPr/>
              <a:t>2020/4/21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>
          <a:xfrm>
            <a:off x="3516313" y="16956088"/>
            <a:ext cx="3257550" cy="9747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>
          <a:xfrm>
            <a:off x="7373938" y="16956088"/>
            <a:ext cx="2401887" cy="9747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24AEB255-D154-45C2-94C9-BF166C2B6CD0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14350" y="731838"/>
            <a:ext cx="9261475" cy="3049587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514350" y="4268788"/>
            <a:ext cx="4554538" cy="12072937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5221288" y="4268788"/>
            <a:ext cx="4554537" cy="12072937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>
          <a:xfrm>
            <a:off x="514350" y="16956088"/>
            <a:ext cx="2401888" cy="9747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9FAAE86D-C95E-488D-A13E-DE26895614E4}" type="datetimeFigureOut">
              <a:rPr lang="ja-JP" altLang="en-US"/>
              <a:pPr/>
              <a:t>2020/4/21</a:t>
            </a:fld>
            <a:endParaRPr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>
          <a:xfrm>
            <a:off x="3516313" y="16956088"/>
            <a:ext cx="3257550" cy="9747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>
          <a:xfrm>
            <a:off x="7373938" y="16956088"/>
            <a:ext cx="2401887" cy="9747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CF19C713-ACA8-48C4-AA76-32CAE3380AE3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14350" y="731838"/>
            <a:ext cx="9261475" cy="3049587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14350" y="4095750"/>
            <a:ext cx="4546600" cy="1706563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514350" y="5802313"/>
            <a:ext cx="4546600" cy="10539412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5227638" y="4095750"/>
            <a:ext cx="4548187" cy="1706563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5227638" y="5802313"/>
            <a:ext cx="4548187" cy="10539412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>
          <a:xfrm>
            <a:off x="514350" y="16956088"/>
            <a:ext cx="2401888" cy="9747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877E850F-7192-400F-82A9-387C75F9ADF6}" type="datetimeFigureOut">
              <a:rPr lang="ja-JP" altLang="en-US"/>
              <a:pPr/>
              <a:t>2020/4/21</a:t>
            </a:fld>
            <a:endParaRPr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>
          <a:xfrm>
            <a:off x="3516313" y="16956088"/>
            <a:ext cx="3257550" cy="9747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>
          <a:xfrm>
            <a:off x="7373938" y="16956088"/>
            <a:ext cx="2401887" cy="9747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BB594A18-4F76-4B3A-86EB-E2175EC9D481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14350" y="731838"/>
            <a:ext cx="9261475" cy="3049587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>
          <a:xfrm>
            <a:off x="514350" y="16956088"/>
            <a:ext cx="2401888" cy="9747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7163E468-1078-43BA-8BCF-5ABEBDC9A5E3}" type="datetimeFigureOut">
              <a:rPr lang="ja-JP" altLang="en-US"/>
              <a:pPr/>
              <a:t>2020/4/21</a:t>
            </a:fld>
            <a:endParaRPr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>
          <a:xfrm>
            <a:off x="3516313" y="16956088"/>
            <a:ext cx="3257550" cy="9747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>
          <a:xfrm>
            <a:off x="7373938" y="16956088"/>
            <a:ext cx="2401887" cy="9747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981132EB-4997-4D5E-9982-C32BA3109417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図 6">
            <a:extLst>
              <a:ext uri="{FF2B5EF4-FFF2-40B4-BE49-F238E27FC236}">
                <a16:creationId xmlns:a16="http://schemas.microsoft.com/office/drawing/2014/main" id="{C7B342A7-DF18-400B-8211-F81A52BE7F3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0" y="353"/>
            <a:ext cx="10290174" cy="18293644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14350" y="728663"/>
            <a:ext cx="3386138" cy="3100387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022725" y="728663"/>
            <a:ext cx="5753100" cy="15613062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514350" y="3829050"/>
            <a:ext cx="3386138" cy="1251267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>
          <a:xfrm>
            <a:off x="514350" y="16956088"/>
            <a:ext cx="2401888" cy="9747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050D728A-0387-4124-BEF1-97EBB7565F60}" type="datetimeFigureOut">
              <a:rPr lang="ja-JP" altLang="en-US"/>
              <a:pPr/>
              <a:t>2020/4/21</a:t>
            </a:fld>
            <a:endParaRPr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>
          <a:xfrm>
            <a:off x="3516313" y="16956088"/>
            <a:ext cx="3257550" cy="9747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>
          <a:xfrm>
            <a:off x="7373938" y="16956088"/>
            <a:ext cx="2401887" cy="9747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A455D200-7414-43FA-97B9-903E0C020516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017713" y="12806363"/>
            <a:ext cx="6173787" cy="151130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2017713" y="1635125"/>
            <a:ext cx="6173787" cy="1097597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2017713" y="14317663"/>
            <a:ext cx="6173787" cy="21478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>
          <a:xfrm>
            <a:off x="514350" y="16956088"/>
            <a:ext cx="2401888" cy="9747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926C054F-8C87-4D1F-B15A-89C5EF6F477D}" type="datetimeFigureOut">
              <a:rPr lang="ja-JP" altLang="en-US"/>
              <a:pPr/>
              <a:t>2020/4/21</a:t>
            </a:fld>
            <a:endParaRPr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>
          <a:xfrm>
            <a:off x="3516313" y="16956088"/>
            <a:ext cx="3257550" cy="9747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>
          <a:xfrm>
            <a:off x="7373938" y="16956088"/>
            <a:ext cx="2401887" cy="9747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0CC4E925-D9B3-4C75-A5EB-4601EDD9E20C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  <p:sldLayoutId id="2147483692" r:id="rId10"/>
    <p:sldLayoutId id="2147483693" r:id="rId11"/>
  </p:sldLayoutIdLst>
  <p:txStyles>
    <p:titleStyle>
      <a:lvl1pPr algn="ctr" defTabSz="457200" rtl="0" fontAlgn="base"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457200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2pPr>
      <a:lvl3pPr algn="ctr" defTabSz="457200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3pPr>
      <a:lvl4pPr algn="ctr" defTabSz="457200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4pPr>
      <a:lvl5pPr algn="ctr" defTabSz="457200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9pPr>
    </p:titleStyle>
    <p:bodyStyle>
      <a:lvl1pPr marL="342900" indent="-342900" algn="l" defTabSz="457200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fontAlgn="base">
        <a:spcBef>
          <a:spcPct val="20000"/>
        </a:spcBef>
        <a:spcAft>
          <a:spcPct val="0"/>
        </a:spcAft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テキスト ボックス 1">
            <a:extLst>
              <a:ext uri="{FF2B5EF4-FFF2-40B4-BE49-F238E27FC236}">
                <a16:creationId xmlns:a16="http://schemas.microsoft.com/office/drawing/2014/main" id="{BACD39E5-5DD1-4E3A-B4FE-15BFE406E62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319000" y="5864225"/>
            <a:ext cx="18415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ja-JP" altLang="en-US"/>
          </a:p>
        </p:txBody>
      </p:sp>
      <p:sp>
        <p:nvSpPr>
          <p:cNvPr id="21" name="テキスト ボックス 4">
            <a:extLst>
              <a:ext uri="{FF2B5EF4-FFF2-40B4-BE49-F238E27FC236}">
                <a16:creationId xmlns:a16="http://schemas.microsoft.com/office/drawing/2014/main" id="{98F5523F-5B4B-4527-ABE1-C1C24BBEA7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78757" y="9524183"/>
            <a:ext cx="5732660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>
              <a:defRPr/>
            </a:pPr>
            <a:r>
              <a:rPr lang="en-US" altLang="ja-JP" sz="4000" b="1" spc="300" dirty="0">
                <a:solidFill>
                  <a:srgbClr val="2F6DD1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4</a:t>
            </a:r>
            <a:r>
              <a:rPr lang="ja-JP" altLang="en-US" sz="4000" b="1" spc="300" dirty="0">
                <a:solidFill>
                  <a:srgbClr val="2F6DD1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月８日</a:t>
            </a:r>
            <a:r>
              <a:rPr lang="en-US" altLang="ja-JP" sz="4000" b="1" spc="300" dirty="0">
                <a:solidFill>
                  <a:srgbClr val="2F6DD1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(</a:t>
            </a:r>
            <a:r>
              <a:rPr lang="ja-JP" altLang="en-US" sz="4000" b="1" spc="300" dirty="0">
                <a:solidFill>
                  <a:srgbClr val="2F6DD1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水</a:t>
            </a:r>
            <a:r>
              <a:rPr lang="en-US" altLang="ja-JP" sz="4000" b="1" spc="300" dirty="0">
                <a:solidFill>
                  <a:srgbClr val="2F6DD1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)</a:t>
            </a:r>
            <a:r>
              <a:rPr lang="ja-JP" altLang="en-US" sz="4000" b="1" spc="300" dirty="0">
                <a:solidFill>
                  <a:srgbClr val="2F6DD1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～当面の間</a:t>
            </a:r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DF48AA7F-3CF0-498A-A1CB-FD4BFE3FADFE}"/>
              </a:ext>
            </a:extLst>
          </p:cNvPr>
          <p:cNvSpPr txBox="1"/>
          <p:nvPr/>
        </p:nvSpPr>
        <p:spPr>
          <a:xfrm>
            <a:off x="0" y="5779725"/>
            <a:ext cx="10290175" cy="11563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ja-JP" altLang="en-US" sz="2500" b="1" spc="300" dirty="0">
                <a:solidFill>
                  <a:srgbClr val="404040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新型コロナウィルスの感染拡に伴い、</a:t>
            </a:r>
            <a:endParaRPr lang="en-US" altLang="ja-JP" sz="2500" b="1" spc="300" dirty="0">
              <a:solidFill>
                <a:srgbClr val="404040"/>
              </a:solidFill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  <a:p>
            <a:pPr algn="ctr">
              <a:lnSpc>
                <a:spcPct val="150000"/>
              </a:lnSpc>
            </a:pPr>
            <a:r>
              <a:rPr lang="ja-JP" altLang="en-US" sz="2500" b="1" spc="300" dirty="0">
                <a:solidFill>
                  <a:srgbClr val="404040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当面の間営業時間を変更させていただきます。</a:t>
            </a:r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8EBFD6FE-5044-4267-9FDA-474A5FE2DC7B}"/>
              </a:ext>
            </a:extLst>
          </p:cNvPr>
          <p:cNvSpPr txBox="1"/>
          <p:nvPr/>
        </p:nvSpPr>
        <p:spPr>
          <a:xfrm>
            <a:off x="2588801" y="15449237"/>
            <a:ext cx="511256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4000" dirty="0">
                <a:solidFill>
                  <a:srgbClr val="40404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○○○○</a:t>
            </a:r>
            <a:r>
              <a:rPr lang="en-US" altLang="ja-JP" sz="4000" dirty="0">
                <a:solidFill>
                  <a:srgbClr val="40404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○○○○</a:t>
            </a:r>
            <a:endParaRPr kumimoji="1" lang="ja-JP" altLang="en-US" sz="4000" dirty="0">
              <a:solidFill>
                <a:srgbClr val="40404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7" name="テキスト ボックス 26">
            <a:extLst>
              <a:ext uri="{FF2B5EF4-FFF2-40B4-BE49-F238E27FC236}">
                <a16:creationId xmlns:a16="http://schemas.microsoft.com/office/drawing/2014/main" id="{81B05183-3A2C-43A7-B39B-B7F0E4E3E615}"/>
              </a:ext>
            </a:extLst>
          </p:cNvPr>
          <p:cNvSpPr txBox="1"/>
          <p:nvPr/>
        </p:nvSpPr>
        <p:spPr>
          <a:xfrm>
            <a:off x="5627" y="11680474"/>
            <a:ext cx="10290175" cy="17334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ja-JP" altLang="en-US" sz="2500" b="1" spc="300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お客様、スタッフの安全配慮の為、</a:t>
            </a:r>
            <a:endParaRPr lang="en-US" altLang="ja-JP" sz="2500" b="1" spc="300" dirty="0"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  <a:p>
            <a:pPr algn="ctr">
              <a:lnSpc>
                <a:spcPct val="150000"/>
              </a:lnSpc>
            </a:pPr>
            <a:r>
              <a:rPr lang="ja-JP" altLang="en-US" sz="2500" b="1" spc="300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ご不便、ご迷惑をお掛けしますが、</a:t>
            </a:r>
            <a:endParaRPr lang="en-US" altLang="ja-JP" sz="2500" b="1" spc="300" dirty="0"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  <a:p>
            <a:pPr algn="ctr">
              <a:lnSpc>
                <a:spcPct val="150000"/>
              </a:lnSpc>
            </a:pPr>
            <a:r>
              <a:rPr lang="ja-JP" altLang="en-US" sz="2500" b="1" spc="300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ご協力の程、宜しくお願い致します。</a:t>
            </a:r>
          </a:p>
        </p:txBody>
      </p:sp>
      <p:pic>
        <p:nvPicPr>
          <p:cNvPr id="3" name="図 2">
            <a:extLst>
              <a:ext uri="{FF2B5EF4-FFF2-40B4-BE49-F238E27FC236}">
                <a16:creationId xmlns:a16="http://schemas.microsoft.com/office/drawing/2014/main" id="{594D8324-570B-4AFD-B802-70A575B5BD4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69443" y="1339875"/>
            <a:ext cx="7751287" cy="3030376"/>
          </a:xfrm>
          <a:prstGeom prst="rect">
            <a:avLst/>
          </a:prstGeom>
        </p:spPr>
      </p:pic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3D64A09-EB8E-410A-950E-2E44A6B2DB9B}"/>
              </a:ext>
            </a:extLst>
          </p:cNvPr>
          <p:cNvSpPr/>
          <p:nvPr/>
        </p:nvSpPr>
        <p:spPr>
          <a:xfrm>
            <a:off x="1280085" y="8787135"/>
            <a:ext cx="7730001" cy="498540"/>
          </a:xfrm>
          <a:prstGeom prst="rect">
            <a:avLst/>
          </a:prstGeom>
          <a:solidFill>
            <a:srgbClr val="FFFF9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5" name="テキスト ボックス 4">
            <a:extLst>
              <a:ext uri="{FF2B5EF4-FFF2-40B4-BE49-F238E27FC236}">
                <a16:creationId xmlns:a16="http://schemas.microsoft.com/office/drawing/2014/main" id="{E507BAC7-F41F-4A54-BF8D-77A1B51161B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80085" y="7583031"/>
            <a:ext cx="7730001" cy="1708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>
              <a:defRPr/>
            </a:pPr>
            <a:r>
              <a:rPr lang="en-US" altLang="ja-JP" sz="10500" b="1" spc="300" dirty="0">
                <a:solidFill>
                  <a:srgbClr val="2F6DD1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11:00–19:00</a:t>
            </a:r>
            <a:endParaRPr lang="ja-JP" altLang="en-US" sz="10500" b="1" spc="300" dirty="0">
              <a:solidFill>
                <a:srgbClr val="2F6DD1"/>
              </a:solidFill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デザインの設定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1746</TotalTime>
  <Words>56</Words>
  <Application>Microsoft Office PowerPoint</Application>
  <PresentationFormat>ユーザー設定</PresentationFormat>
  <Paragraphs>8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HGPｺﾞｼｯｸE</vt:lpstr>
      <vt:lpstr>メイリオ</vt:lpstr>
      <vt:lpstr>Arial</vt:lpstr>
      <vt:lpstr>Calibri</vt:lpstr>
      <vt:lpstr>デザインの設定</vt:lpstr>
      <vt:lpstr>PowerPoint プレゼンテーション</vt:lpstr>
    </vt:vector>
  </TitlesOfParts>
  <Company>(株)デンソー（販社グループ）DENSO_CORPORATION_GROUP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(株)デンソー（販社グループ）DENSO_CORPORATION_GROUP</dc:creator>
  <cp:lastModifiedBy>滝田 友則</cp:lastModifiedBy>
  <cp:revision>60</cp:revision>
  <dcterms:created xsi:type="dcterms:W3CDTF">2014-02-02T23:51:05Z</dcterms:created>
  <dcterms:modified xsi:type="dcterms:W3CDTF">2020-04-21T07:23:47Z</dcterms:modified>
</cp:coreProperties>
</file>