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7" r:id="rId2"/>
  </p:sldIdLst>
  <p:sldSz cx="18297525" cy="10287000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576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2F6DD1"/>
    <a:srgbClr val="0D459F"/>
    <a:srgbClr val="3F82EF"/>
    <a:srgbClr val="1054C2"/>
    <a:srgbClr val="990000"/>
    <a:srgbClr val="F20000"/>
    <a:srgbClr val="5F5F5F"/>
    <a:srgbClr val="FFCCCC"/>
    <a:srgbClr val="CC00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32" autoAdjust="0"/>
    <p:restoredTop sz="94660"/>
  </p:normalViewPr>
  <p:slideViewPr>
    <p:cSldViewPr showGuides="1">
      <p:cViewPr varScale="1">
        <p:scale>
          <a:sx n="60" d="100"/>
          <a:sy n="60" d="100"/>
        </p:scale>
        <p:origin x="138" y="138"/>
      </p:cViewPr>
      <p:guideLst>
        <p:guide orient="horz"/>
        <p:guide pos="576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371892" y="3195719"/>
            <a:ext cx="15553743" cy="220486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743783" y="5829062"/>
            <a:ext cx="12809961" cy="262888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31B1C6-A8F0-4F01-AD40-0F46A0F3A2BD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AB5440-38ED-43AC-87D9-E67E5587DB0A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13267259" y="411516"/>
            <a:ext cx="4115673" cy="877751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914594" y="411516"/>
            <a:ext cx="12081673" cy="877751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8892E3-E366-426D-A311-BE4BEF9F2362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D64D33-A9B7-4EF7-B419-2F1B74BEDF26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45285" y="6610139"/>
            <a:ext cx="15553743" cy="204329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445285" y="4359746"/>
            <a:ext cx="15553743" cy="225039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AD4D52-97DA-46AC-B54E-91CF41C6FC26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914594" y="2400360"/>
            <a:ext cx="8098674" cy="678867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9284260" y="2400360"/>
            <a:ext cx="8098672" cy="678867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BF6909-C35C-4A4F-AB02-FF4A6A32E0F7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14594" y="2303060"/>
            <a:ext cx="8084559" cy="95960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914594" y="3262668"/>
            <a:ext cx="8084559" cy="592636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295551" y="2303060"/>
            <a:ext cx="8087381" cy="95960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9295551" y="3262668"/>
            <a:ext cx="8087381" cy="592636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F4D595-369B-476F-A777-6EB57E1AEC9A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B433F5-BF06-4809-83FE-BEF31F2266F0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189FBF-3C36-48D8-9D4F-2C2F0B5D76BC}" type="slidenum">
              <a:rPr lang="en-US" altLang="ja-JP"/>
              <a:pPr/>
              <a:t>‹#›</a:t>
            </a:fld>
            <a:endParaRPr lang="en-US" altLang="ja-JP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F0AE83CF-1BDF-4C52-9BCB-E0AE8867F7B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762" y="0"/>
            <a:ext cx="18288000" cy="10287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4594" y="409731"/>
            <a:ext cx="6021078" cy="17433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153028" y="409731"/>
            <a:ext cx="10229903" cy="877929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914594" y="2153093"/>
            <a:ext cx="6021078" cy="70359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9FD48D-EE7E-40F6-B66C-6E8E2E12FB97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87807" y="7201079"/>
            <a:ext cx="10977950" cy="84981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587807" y="919439"/>
            <a:ext cx="10977950" cy="617184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587807" y="8050890"/>
            <a:ext cx="10977950" cy="120776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D7A65D-3285-4C0B-A8F1-2C2880BAAEA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411163"/>
            <a:ext cx="16468725" cy="171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</a:t>
            </a:r>
            <a:r>
              <a:rPr lang="en-US" altLang="ja-JP" dirty="0"/>
              <a:t> </a:t>
            </a:r>
            <a:r>
              <a:rPr lang="ja-JP" altLang="en-US" dirty="0"/>
              <a:t>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400300"/>
            <a:ext cx="16468725" cy="678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9367838"/>
            <a:ext cx="4270375" cy="71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53163" y="9367838"/>
            <a:ext cx="5791200" cy="71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3112750" y="9367838"/>
            <a:ext cx="4270375" cy="71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56C581B-C285-4D90-9D6E-FC629B08BA0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  <a:cs typeface="ＭＳ Ｐゴシック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ＭＳ Ｐゴシック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  <a:cs typeface="ＭＳ Ｐゴシック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  <a:cs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-11466513" y="7816850"/>
            <a:ext cx="8578850" cy="280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96969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ja-JP" sz="4400">
              <a:latin typeface="HGP明朝B" pitchFamily="18" charset="-128"/>
              <a:ea typeface="HGP明朝B" pitchFamily="18" charset="-128"/>
            </a:endParaRPr>
          </a:p>
          <a:p>
            <a:endParaRPr lang="en-US" altLang="ja-JP" sz="4400">
              <a:latin typeface="HGP明朝B" pitchFamily="18" charset="-128"/>
              <a:ea typeface="HGP明朝B" pitchFamily="18" charset="-128"/>
            </a:endParaRPr>
          </a:p>
          <a:p>
            <a:r>
              <a:rPr lang="en-US" altLang="ja-JP" sz="4400">
                <a:latin typeface="HGP明朝B" pitchFamily="18" charset="-128"/>
                <a:ea typeface="HGP明朝B" pitchFamily="18" charset="-128"/>
              </a:rPr>
              <a:t>	</a:t>
            </a:r>
          </a:p>
          <a:p>
            <a:r>
              <a:rPr lang="ja-JP" altLang="en-US" sz="4400">
                <a:latin typeface="HGP明朝B" pitchFamily="18" charset="-128"/>
                <a:ea typeface="HGP明朝B" pitchFamily="18" charset="-128"/>
              </a:rPr>
              <a:t>　　　　　</a:t>
            </a:r>
            <a:endParaRPr lang="ja-JP" altLang="en-US" sz="4400"/>
          </a:p>
        </p:txBody>
      </p:sp>
      <p:sp>
        <p:nvSpPr>
          <p:cNvPr id="13314" name="テキスト ボックス 1"/>
          <p:cNvSpPr txBox="1">
            <a:spLocks noChangeArrowheads="1"/>
          </p:cNvSpPr>
          <p:nvPr/>
        </p:nvSpPr>
        <p:spPr bwMode="auto">
          <a:xfrm>
            <a:off x="12319000" y="586422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ja-JP" altLang="en-US"/>
          </a:p>
        </p:txBody>
      </p:sp>
      <p:sp>
        <p:nvSpPr>
          <p:cNvPr id="8" name="テキスト ボックス 1"/>
          <p:cNvSpPr txBox="1">
            <a:spLocks noChangeArrowheads="1"/>
          </p:cNvSpPr>
          <p:nvPr/>
        </p:nvSpPr>
        <p:spPr bwMode="auto">
          <a:xfrm>
            <a:off x="-3378635" y="8577757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ja-JP" altLang="en-US"/>
          </a:p>
        </p:txBody>
      </p:sp>
      <p:sp>
        <p:nvSpPr>
          <p:cNvPr id="9" name="テキスト ボックス 4"/>
          <p:cNvSpPr txBox="1">
            <a:spLocks noChangeArrowheads="1"/>
          </p:cNvSpPr>
          <p:nvPr/>
        </p:nvSpPr>
        <p:spPr bwMode="auto">
          <a:xfrm>
            <a:off x="6830668" y="5844289"/>
            <a:ext cx="4636205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altLang="ja-JP" sz="3500" b="1" dirty="0">
                <a:solidFill>
                  <a:srgbClr val="2F6DD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4</a:t>
            </a:r>
            <a:r>
              <a:rPr lang="ja-JP" altLang="en-US" sz="3500" b="1" dirty="0">
                <a:solidFill>
                  <a:srgbClr val="2F6DD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月８日</a:t>
            </a:r>
            <a:r>
              <a:rPr lang="en-US" altLang="ja-JP" sz="3500" b="1" dirty="0">
                <a:solidFill>
                  <a:srgbClr val="2F6DD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(</a:t>
            </a:r>
            <a:r>
              <a:rPr lang="ja-JP" altLang="en-US" sz="3500" b="1" dirty="0">
                <a:solidFill>
                  <a:srgbClr val="2F6DD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水</a:t>
            </a:r>
            <a:r>
              <a:rPr lang="en-US" altLang="ja-JP" sz="3500" b="1" dirty="0">
                <a:solidFill>
                  <a:srgbClr val="2F6DD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)</a:t>
            </a:r>
            <a:r>
              <a:rPr lang="ja-JP" altLang="en-US" sz="3500" b="1" dirty="0">
                <a:solidFill>
                  <a:srgbClr val="2F6DD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～当面の間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939850" y="2745863"/>
            <a:ext cx="17065896" cy="11563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2500" b="1" spc="600" dirty="0">
                <a:solidFill>
                  <a:schemeClr val="bg2">
                    <a:lumMod val="50000"/>
                  </a:schemeClr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新型コロナウィルスの感染拡に伴い、</a:t>
            </a:r>
            <a:endParaRPr lang="en-US" altLang="ja-JP" sz="2500" b="1" spc="600" dirty="0">
              <a:solidFill>
                <a:schemeClr val="bg2">
                  <a:lumMod val="50000"/>
                </a:schemeClr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2500" b="1" spc="600" dirty="0">
                <a:solidFill>
                  <a:schemeClr val="bg2">
                    <a:lumMod val="50000"/>
                  </a:schemeClr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当面の間営業時間を変更させていただきます。</a:t>
            </a:r>
            <a:endParaRPr kumimoji="1" lang="ja-JP" altLang="en-US" sz="2500" b="1" spc="600" dirty="0">
              <a:solidFill>
                <a:schemeClr val="bg2">
                  <a:lumMod val="50000"/>
                </a:schemeClr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592478" y="8551292"/>
            <a:ext cx="51125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000" dirty="0">
                <a:solidFill>
                  <a:schemeClr val="bg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○○○○</a:t>
            </a:r>
            <a:r>
              <a:rPr lang="en-US" altLang="ja-JP" sz="4000" dirty="0">
                <a:solidFill>
                  <a:schemeClr val="bg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○○○○</a:t>
            </a:r>
            <a:endParaRPr kumimoji="1" lang="ja-JP" altLang="en-US" sz="4000" dirty="0">
              <a:solidFill>
                <a:schemeClr val="bg2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B43288B4-904C-4D08-AED8-F9FA5295E766}"/>
              </a:ext>
            </a:extLst>
          </p:cNvPr>
          <p:cNvSpPr txBox="1"/>
          <p:nvPr/>
        </p:nvSpPr>
        <p:spPr>
          <a:xfrm>
            <a:off x="615814" y="6871692"/>
            <a:ext cx="17065896" cy="11563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ja-JP" altLang="en-US" sz="2500" b="1" spc="300" dirty="0">
                <a:solidFill>
                  <a:schemeClr val="bg2">
                    <a:lumMod val="50000"/>
                  </a:schemeClr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お客様</a:t>
            </a:r>
            <a:r>
              <a:rPr lang="ja-JP" altLang="en-US" sz="2500" b="1" spc="300" dirty="0">
                <a:solidFill>
                  <a:schemeClr val="bg2">
                    <a:lumMod val="50000"/>
                  </a:schemeClr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、スタッフの安全配慮の為</a:t>
            </a:r>
            <a:r>
              <a:rPr kumimoji="1" lang="ja-JP" altLang="en-US" sz="2500" b="1" spc="300" dirty="0">
                <a:solidFill>
                  <a:schemeClr val="bg2">
                    <a:lumMod val="50000"/>
                  </a:schemeClr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、</a:t>
            </a:r>
            <a:endParaRPr kumimoji="1" lang="en-US" altLang="ja-JP" sz="2500" b="1" spc="300" dirty="0">
              <a:solidFill>
                <a:schemeClr val="bg2">
                  <a:lumMod val="50000"/>
                </a:schemeClr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>
              <a:lnSpc>
                <a:spcPct val="150000"/>
              </a:lnSpc>
            </a:pPr>
            <a:r>
              <a:rPr kumimoji="1" lang="ja-JP" altLang="en-US" sz="2500" b="1" spc="300" dirty="0">
                <a:solidFill>
                  <a:schemeClr val="bg2">
                    <a:lumMod val="50000"/>
                  </a:schemeClr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ご不便、ご迷惑をお掛けしますが、ご協力の程、宜しくお願い致します。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8300D419-0CF6-4887-B35D-F29092A4F0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6028" y="613889"/>
            <a:ext cx="15485467" cy="1505270"/>
          </a:xfrm>
          <a:prstGeom prst="rect">
            <a:avLst/>
          </a:prstGeom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1129719-19DC-4D9C-A755-11CB13C34D72}"/>
              </a:ext>
            </a:extLst>
          </p:cNvPr>
          <p:cNvSpPr/>
          <p:nvPr/>
        </p:nvSpPr>
        <p:spPr>
          <a:xfrm>
            <a:off x="5283762" y="5296166"/>
            <a:ext cx="7730001" cy="498540"/>
          </a:xfrm>
          <a:prstGeom prst="rect">
            <a:avLst/>
          </a:prstGeom>
          <a:solidFill>
            <a:srgbClr val="FFFF9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4">
            <a:extLst>
              <a:ext uri="{FF2B5EF4-FFF2-40B4-BE49-F238E27FC236}">
                <a16:creationId xmlns:a16="http://schemas.microsoft.com/office/drawing/2014/main" id="{8A2B8362-E8E9-41AB-93DC-B1524CC8D6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2309" y="4288416"/>
            <a:ext cx="7572907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altLang="ja-JP" sz="9000" b="1" spc="300" dirty="0">
                <a:solidFill>
                  <a:srgbClr val="2F6DD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11:00 – 19:00</a:t>
            </a:r>
            <a:endParaRPr lang="ja-JP" altLang="en-US" sz="9000" b="1" spc="300" dirty="0">
              <a:solidFill>
                <a:srgbClr val="2F6DD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38100" cap="flat" cmpd="sng" algn="ctr">
          <a:solidFill>
            <a:srgbClr val="969696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38100" cap="flat" cmpd="sng" algn="ctr">
          <a:solidFill>
            <a:srgbClr val="969696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1739</TotalTime>
  <Words>64</Words>
  <Application>Microsoft Office PowerPoint</Application>
  <PresentationFormat>ユーザー設定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HGPｺﾞｼｯｸE</vt:lpstr>
      <vt:lpstr>HGP明朝B</vt:lpstr>
      <vt:lpstr>メイリオ</vt:lpstr>
      <vt:lpstr>Arial</vt:lpstr>
      <vt:lpstr>標準デザイン</vt:lpstr>
      <vt:lpstr>PowerPoint プレゼンテーション</vt:lpstr>
    </vt:vector>
  </TitlesOfParts>
  <Company>(株)デンソー（販社グループ）DENSO_CORPORATION_GROUP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(株)デンソー（販社グループ）DENSO_CORPORATION_GROUP</dc:creator>
  <cp:lastModifiedBy>滝田 友則</cp:lastModifiedBy>
  <cp:revision>59</cp:revision>
  <dcterms:created xsi:type="dcterms:W3CDTF">2014-02-02T23:51:05Z</dcterms:created>
  <dcterms:modified xsi:type="dcterms:W3CDTF">2020-04-21T07:23:27Z</dcterms:modified>
</cp:coreProperties>
</file>