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67" r:id="rId2"/>
  </p:sldIdLst>
  <p:sldSz cx="10290175" cy="18294350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762">
          <p15:clr>
            <a:srgbClr val="A4A3A4"/>
          </p15:clr>
        </p15:guide>
        <p15:guide id="2" pos="324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7">
          <p15:clr>
            <a:srgbClr val="A4A3A4"/>
          </p15:clr>
        </p15:guide>
        <p15:guide id="2" pos="212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24B50"/>
    <a:srgbClr val="404040"/>
    <a:srgbClr val="FF0066"/>
    <a:srgbClr val="5F5F5F"/>
    <a:srgbClr val="FFCCCC"/>
    <a:srgbClr val="CC0000"/>
    <a:srgbClr val="FF6600"/>
    <a:srgbClr val="FFFF66"/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6" autoAdjust="0"/>
    <p:restoredTop sz="94647" autoAdjust="0"/>
  </p:normalViewPr>
  <p:slideViewPr>
    <p:cSldViewPr showGuides="1">
      <p:cViewPr>
        <p:scale>
          <a:sx n="40" d="100"/>
          <a:sy n="40" d="100"/>
        </p:scale>
        <p:origin x="3510" y="144"/>
      </p:cViewPr>
      <p:guideLst>
        <p:guide orient="horz" pos="5762"/>
        <p:guide pos="324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howGuides="1">
      <p:cViewPr varScale="1">
        <p:scale>
          <a:sx n="61" d="100"/>
          <a:sy n="61" d="100"/>
        </p:scale>
        <p:origin x="-3240" y="-72"/>
      </p:cViewPr>
      <p:guideLst>
        <p:guide orient="horz" pos="3107"/>
        <p:guide pos="212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CE437A-13A8-444A-AAC8-0FE490F4CE69}" type="datetimeFigureOut">
              <a:rPr kumimoji="1" lang="ja-JP" altLang="en-US" smtClean="0"/>
              <a:pPr/>
              <a:t>2020/4/20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2327275" y="739775"/>
            <a:ext cx="20812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DCC5F0-F532-474D-812F-62EE6E8C220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71525" y="5683250"/>
            <a:ext cx="8747125" cy="3921125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43050" y="10366375"/>
            <a:ext cx="7204075" cy="467518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514350" y="16956088"/>
            <a:ext cx="2401888" cy="9747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225241B6-1BD0-4F0A-9145-09240DA01877}" type="datetimeFigureOut">
              <a:rPr lang="ja-JP" altLang="en-US"/>
              <a:pPr/>
              <a:t>2020/4/20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516313" y="16956088"/>
            <a:ext cx="3257550" cy="9747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7373938" y="16956088"/>
            <a:ext cx="2401887" cy="9747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4B420EBE-9F7B-485E-8EA0-66358E32F583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14350" y="731838"/>
            <a:ext cx="9261475" cy="3049587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14350" y="4268788"/>
            <a:ext cx="9261475" cy="1207293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514350" y="16956088"/>
            <a:ext cx="2401888" cy="9747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C9E17CF5-1F96-45B2-985F-010E6F9DC72B}" type="datetimeFigureOut">
              <a:rPr lang="ja-JP" altLang="en-US"/>
              <a:pPr/>
              <a:t>2020/4/20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516313" y="16956088"/>
            <a:ext cx="3257550" cy="9747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7373938" y="16956088"/>
            <a:ext cx="2401887" cy="9747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71059C09-C591-4885-929E-115B9728C6C9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461250" y="731838"/>
            <a:ext cx="2314575" cy="15609887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14350" y="731838"/>
            <a:ext cx="6794500" cy="1560988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514350" y="16956088"/>
            <a:ext cx="2401888" cy="9747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A5A2AD7-FC01-4401-B405-C2E00F3F22B6}" type="datetimeFigureOut">
              <a:rPr lang="ja-JP" altLang="en-US"/>
              <a:pPr/>
              <a:t>2020/4/20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516313" y="16956088"/>
            <a:ext cx="3257550" cy="9747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7373938" y="16956088"/>
            <a:ext cx="2401887" cy="9747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C5FB5010-94C1-4641-8315-10F97C5C2D53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14350" y="731838"/>
            <a:ext cx="9261475" cy="3049587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4350" y="4268788"/>
            <a:ext cx="9261475" cy="120729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514350" y="16956088"/>
            <a:ext cx="2401888" cy="9747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9548B499-9CE1-4F2C-B0A0-43B492388626}" type="datetimeFigureOut">
              <a:rPr lang="ja-JP" altLang="en-US"/>
              <a:pPr/>
              <a:t>2020/4/20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516313" y="16956088"/>
            <a:ext cx="3257550" cy="9747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7373938" y="16956088"/>
            <a:ext cx="2401887" cy="9747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48E38E99-4B75-42FE-8A69-2194D43BB64E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12800" y="11755438"/>
            <a:ext cx="8747125" cy="3633787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12800" y="7753350"/>
            <a:ext cx="8747125" cy="4002088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514350" y="16956088"/>
            <a:ext cx="2401888" cy="9747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70259EE3-2021-42A4-90CF-214BE9BBE1B0}" type="datetimeFigureOut">
              <a:rPr lang="ja-JP" altLang="en-US"/>
              <a:pPr/>
              <a:t>2020/4/20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516313" y="16956088"/>
            <a:ext cx="3257550" cy="9747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7373938" y="16956088"/>
            <a:ext cx="2401887" cy="9747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24AEB255-D154-45C2-94C9-BF166C2B6CD0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14350" y="731838"/>
            <a:ext cx="9261475" cy="3049587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14350" y="4268788"/>
            <a:ext cx="4554538" cy="12072937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221288" y="4268788"/>
            <a:ext cx="4554537" cy="12072937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>
          <a:xfrm>
            <a:off x="514350" y="16956088"/>
            <a:ext cx="2401888" cy="9747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9FAAE86D-C95E-488D-A13E-DE26895614E4}" type="datetimeFigureOut">
              <a:rPr lang="ja-JP" altLang="en-US"/>
              <a:pPr/>
              <a:t>2020/4/20</a:t>
            </a:fld>
            <a:endParaRPr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3516313" y="16956088"/>
            <a:ext cx="3257550" cy="9747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7373938" y="16956088"/>
            <a:ext cx="2401887" cy="9747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CF19C713-ACA8-48C4-AA76-32CAE3380AE3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14350" y="731838"/>
            <a:ext cx="9261475" cy="304958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14350" y="4095750"/>
            <a:ext cx="4546600" cy="170656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14350" y="5802313"/>
            <a:ext cx="4546600" cy="1053941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227638" y="4095750"/>
            <a:ext cx="4548187" cy="170656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227638" y="5802313"/>
            <a:ext cx="4548187" cy="1053941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>
          <a:xfrm>
            <a:off x="514350" y="16956088"/>
            <a:ext cx="2401888" cy="9747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877E850F-7192-400F-82A9-387C75F9ADF6}" type="datetimeFigureOut">
              <a:rPr lang="ja-JP" altLang="en-US"/>
              <a:pPr/>
              <a:t>2020/4/20</a:t>
            </a:fld>
            <a:endParaRPr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>
          <a:xfrm>
            <a:off x="3516313" y="16956088"/>
            <a:ext cx="3257550" cy="9747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>
          <a:xfrm>
            <a:off x="7373938" y="16956088"/>
            <a:ext cx="2401887" cy="9747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BB594A18-4F76-4B3A-86EB-E2175EC9D481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14350" y="731838"/>
            <a:ext cx="9261475" cy="3049587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>
          <a:xfrm>
            <a:off x="514350" y="16956088"/>
            <a:ext cx="2401888" cy="9747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7163E468-1078-43BA-8BCF-5ABEBDC9A5E3}" type="datetimeFigureOut">
              <a:rPr lang="ja-JP" altLang="en-US"/>
              <a:pPr/>
              <a:t>2020/4/20</a:t>
            </a:fld>
            <a:endParaRPr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>
          <a:xfrm>
            <a:off x="3516313" y="16956088"/>
            <a:ext cx="3257550" cy="9747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7373938" y="16956088"/>
            <a:ext cx="2401887" cy="9747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981132EB-4997-4D5E-9982-C32BA3109417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C7B342A7-DF18-400B-8211-F81A52BE7F3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353"/>
            <a:ext cx="10290175" cy="1829364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14350" y="728663"/>
            <a:ext cx="3386138" cy="3100387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022725" y="728663"/>
            <a:ext cx="5753100" cy="15613062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514350" y="3829050"/>
            <a:ext cx="3386138" cy="125126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>
          <a:xfrm>
            <a:off x="514350" y="16956088"/>
            <a:ext cx="2401888" cy="9747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50D728A-0387-4124-BEF1-97EBB7565F60}" type="datetimeFigureOut">
              <a:rPr lang="ja-JP" altLang="en-US"/>
              <a:pPr/>
              <a:t>2020/4/20</a:t>
            </a:fld>
            <a:endParaRPr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3516313" y="16956088"/>
            <a:ext cx="3257550" cy="9747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7373938" y="16956088"/>
            <a:ext cx="2401887" cy="9747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A455D200-7414-43FA-97B9-903E0C020516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017713" y="12806363"/>
            <a:ext cx="6173787" cy="151130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017713" y="1635125"/>
            <a:ext cx="6173787" cy="109759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017713" y="14317663"/>
            <a:ext cx="6173787" cy="21478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>
          <a:xfrm>
            <a:off x="514350" y="16956088"/>
            <a:ext cx="2401888" cy="9747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926C054F-8C87-4D1F-B15A-89C5EF6F477D}" type="datetimeFigureOut">
              <a:rPr lang="ja-JP" altLang="en-US"/>
              <a:pPr/>
              <a:t>2020/4/20</a:t>
            </a:fld>
            <a:endParaRPr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3516313" y="16956088"/>
            <a:ext cx="3257550" cy="9747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7373938" y="16956088"/>
            <a:ext cx="2401887" cy="9747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CC4E925-D9B3-4C75-A5EB-4601EDD9E20C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txStyles>
    <p:titleStyle>
      <a:lvl1pPr algn="ctr" defTabSz="457200" rtl="0" fontAlgn="base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テキスト ボックス 1">
            <a:extLst>
              <a:ext uri="{FF2B5EF4-FFF2-40B4-BE49-F238E27FC236}">
                <a16:creationId xmlns:a16="http://schemas.microsoft.com/office/drawing/2014/main" id="{BACD39E5-5DD1-4E3A-B4FE-15BFE406E6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19000" y="5864225"/>
            <a:ext cx="184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ja-JP" altLang="en-US"/>
          </a:p>
        </p:txBody>
      </p:sp>
      <p:sp>
        <p:nvSpPr>
          <p:cNvPr id="21" name="テキスト ボックス 4">
            <a:extLst>
              <a:ext uri="{FF2B5EF4-FFF2-40B4-BE49-F238E27FC236}">
                <a16:creationId xmlns:a16="http://schemas.microsoft.com/office/drawing/2014/main" id="{98F5523F-5B4B-4527-ABE1-C1C24BBEA7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5673" y="8675788"/>
            <a:ext cx="8598829" cy="10926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altLang="ja-JP" sz="6500" b="1" dirty="0">
                <a:solidFill>
                  <a:srgbClr val="224B50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4</a:t>
            </a:r>
            <a:r>
              <a:rPr lang="ja-JP" altLang="en-US" sz="6500" b="1" dirty="0">
                <a:solidFill>
                  <a:srgbClr val="224B50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月８日</a:t>
            </a:r>
            <a:r>
              <a:rPr lang="en-US" altLang="ja-JP" sz="6500" b="1" dirty="0">
                <a:solidFill>
                  <a:srgbClr val="224B50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(</a:t>
            </a:r>
            <a:r>
              <a:rPr lang="ja-JP" altLang="en-US" sz="6500" b="1" dirty="0">
                <a:solidFill>
                  <a:srgbClr val="224B50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水</a:t>
            </a:r>
            <a:r>
              <a:rPr lang="en-US" altLang="ja-JP" sz="6500" b="1" dirty="0">
                <a:solidFill>
                  <a:srgbClr val="224B50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)</a:t>
            </a:r>
            <a:r>
              <a:rPr lang="ja-JP" altLang="en-US" sz="6500" b="1" dirty="0">
                <a:solidFill>
                  <a:srgbClr val="224B50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～</a:t>
            </a:r>
            <a:r>
              <a:rPr lang="en-US" altLang="ja-JP" sz="6500" b="1" dirty="0">
                <a:solidFill>
                  <a:srgbClr val="224B50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5</a:t>
            </a:r>
            <a:r>
              <a:rPr lang="ja-JP" altLang="en-US" sz="6500" b="1" dirty="0">
                <a:solidFill>
                  <a:srgbClr val="224B50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月</a:t>
            </a:r>
            <a:r>
              <a:rPr lang="en-US" altLang="ja-JP" sz="6500" b="1" dirty="0">
                <a:solidFill>
                  <a:srgbClr val="224B50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6</a:t>
            </a:r>
            <a:r>
              <a:rPr lang="ja-JP" altLang="en-US" sz="6500" b="1" dirty="0">
                <a:solidFill>
                  <a:srgbClr val="224B50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日</a:t>
            </a:r>
            <a:r>
              <a:rPr lang="en-US" altLang="ja-JP" sz="6500" b="1" dirty="0">
                <a:solidFill>
                  <a:srgbClr val="224B50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(</a:t>
            </a:r>
            <a:r>
              <a:rPr lang="ja-JP" altLang="en-US" sz="6500" b="1" dirty="0">
                <a:solidFill>
                  <a:srgbClr val="224B50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水</a:t>
            </a:r>
            <a:r>
              <a:rPr lang="en-US" altLang="ja-JP" sz="6500" b="1" dirty="0">
                <a:solidFill>
                  <a:srgbClr val="224B50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)</a:t>
            </a:r>
            <a:endParaRPr lang="ja-JP" altLang="en-US" sz="6500" b="1" dirty="0">
              <a:solidFill>
                <a:srgbClr val="224B50"/>
              </a:solidFill>
              <a:latin typeface="HGP明朝B" panose="02020800000000000000" pitchFamily="18" charset="-128"/>
              <a:ea typeface="HGP明朝B" panose="02020800000000000000" pitchFamily="18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DF48AA7F-3CF0-498A-A1CB-FD4BFE3FADFE}"/>
              </a:ext>
            </a:extLst>
          </p:cNvPr>
          <p:cNvSpPr txBox="1"/>
          <p:nvPr/>
        </p:nvSpPr>
        <p:spPr>
          <a:xfrm>
            <a:off x="-1" y="2770171"/>
            <a:ext cx="10290175" cy="30318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kumimoji="1" lang="ja-JP" altLang="en-US" sz="2500" b="1" spc="600" dirty="0">
                <a:solidFill>
                  <a:srgbClr val="404040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平素より当施設をご利用いただき、</a:t>
            </a:r>
            <a:endParaRPr kumimoji="1" lang="en-US" altLang="ja-JP" sz="2500" b="1" spc="600" dirty="0">
              <a:solidFill>
                <a:srgbClr val="404040"/>
              </a:solidFill>
              <a:latin typeface="HGP明朝B" panose="02020800000000000000" pitchFamily="18" charset="-128"/>
              <a:ea typeface="HGP明朝B" panose="02020800000000000000" pitchFamily="18" charset="-128"/>
            </a:endParaRPr>
          </a:p>
          <a:p>
            <a:pPr algn="ctr">
              <a:lnSpc>
                <a:spcPct val="200000"/>
              </a:lnSpc>
            </a:pPr>
            <a:r>
              <a:rPr kumimoji="1" lang="ja-JP" altLang="en-US" sz="2500" b="1" spc="600" dirty="0">
                <a:solidFill>
                  <a:srgbClr val="404040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誠にありがとうございます。</a:t>
            </a:r>
            <a:endParaRPr kumimoji="1" lang="en-US" altLang="ja-JP" sz="2500" b="1" spc="600" dirty="0">
              <a:solidFill>
                <a:srgbClr val="404040"/>
              </a:solidFill>
              <a:latin typeface="HGP明朝B" panose="02020800000000000000" pitchFamily="18" charset="-128"/>
              <a:ea typeface="HGP明朝B" panose="02020800000000000000" pitchFamily="18" charset="-128"/>
            </a:endParaRPr>
          </a:p>
          <a:p>
            <a:pPr algn="ctr">
              <a:lnSpc>
                <a:spcPct val="200000"/>
              </a:lnSpc>
            </a:pPr>
            <a:r>
              <a:rPr lang="ja-JP" altLang="en-US" sz="2500" b="1" spc="600" dirty="0">
                <a:solidFill>
                  <a:srgbClr val="404040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新型コロナウィルスの感染拡大防止のため、</a:t>
            </a:r>
            <a:endParaRPr lang="en-US" altLang="ja-JP" sz="2500" b="1" spc="600" dirty="0">
              <a:solidFill>
                <a:srgbClr val="404040"/>
              </a:solidFill>
              <a:latin typeface="HGP明朝B" panose="02020800000000000000" pitchFamily="18" charset="-128"/>
              <a:ea typeface="HGP明朝B" panose="02020800000000000000" pitchFamily="18" charset="-128"/>
            </a:endParaRPr>
          </a:p>
          <a:p>
            <a:pPr algn="ctr">
              <a:lnSpc>
                <a:spcPct val="200000"/>
              </a:lnSpc>
            </a:pPr>
            <a:r>
              <a:rPr lang="ja-JP" altLang="en-US" sz="2500" b="1" spc="600" dirty="0">
                <a:solidFill>
                  <a:srgbClr val="404040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臨時休業日を設けさせていただきます。</a:t>
            </a:r>
            <a:endParaRPr kumimoji="1" lang="ja-JP" altLang="en-US" sz="2500" b="1" spc="600" dirty="0">
              <a:solidFill>
                <a:srgbClr val="404040"/>
              </a:solidFill>
              <a:latin typeface="HGP明朝B" panose="02020800000000000000" pitchFamily="18" charset="-128"/>
              <a:ea typeface="HGP明朝B" panose="02020800000000000000" pitchFamily="18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8EBFD6FE-5044-4267-9FDA-474A5FE2DC7B}"/>
              </a:ext>
            </a:extLst>
          </p:cNvPr>
          <p:cNvSpPr txBox="1"/>
          <p:nvPr/>
        </p:nvSpPr>
        <p:spPr>
          <a:xfrm>
            <a:off x="2588803" y="17166354"/>
            <a:ext cx="51125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4000" dirty="0">
                <a:solidFill>
                  <a:srgbClr val="40404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○○○○</a:t>
            </a:r>
            <a:r>
              <a:rPr lang="en-US" altLang="ja-JP" sz="4000" dirty="0">
                <a:solidFill>
                  <a:srgbClr val="40404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○○○○</a:t>
            </a:r>
            <a:endParaRPr kumimoji="1" lang="ja-JP" altLang="en-US" sz="4000" dirty="0">
              <a:solidFill>
                <a:srgbClr val="40404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4" name="テキスト ボックス 4">
            <a:extLst>
              <a:ext uri="{FF2B5EF4-FFF2-40B4-BE49-F238E27FC236}">
                <a16:creationId xmlns:a16="http://schemas.microsoft.com/office/drawing/2014/main" id="{B13A36FE-6AAD-4796-AA88-07B6EFB342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5814" y="420110"/>
            <a:ext cx="5694187" cy="630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ja-JP" altLang="en-US" sz="3500" b="1" spc="300" dirty="0">
                <a:solidFill>
                  <a:srgbClr val="404040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当施設から重要なお知らせ</a:t>
            </a:r>
          </a:p>
        </p:txBody>
      </p:sp>
      <p:sp>
        <p:nvSpPr>
          <p:cNvPr id="25" name="テキスト ボックス 4">
            <a:extLst>
              <a:ext uri="{FF2B5EF4-FFF2-40B4-BE49-F238E27FC236}">
                <a16:creationId xmlns:a16="http://schemas.microsoft.com/office/drawing/2014/main" id="{E507BAC7-F41F-4A54-BF8D-77A1B51161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17945" y="6677472"/>
            <a:ext cx="7454285" cy="1785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ja-JP" altLang="en-US" sz="11000" b="1" spc="300" dirty="0">
                <a:solidFill>
                  <a:srgbClr val="224B50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臨時休業日</a:t>
            </a:r>
          </a:p>
        </p:txBody>
      </p:sp>
      <p:sp>
        <p:nvSpPr>
          <p:cNvPr id="26" name="テキスト ボックス 4">
            <a:extLst>
              <a:ext uri="{FF2B5EF4-FFF2-40B4-BE49-F238E27FC236}">
                <a16:creationId xmlns:a16="http://schemas.microsoft.com/office/drawing/2014/main" id="{F2531F27-6CAC-440C-A28D-1D0EFB77F1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84387" y="9981607"/>
            <a:ext cx="6521401" cy="630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altLang="ja-JP" sz="3500" b="1" dirty="0">
                <a:solidFill>
                  <a:srgbClr val="224B50"/>
                </a:solidFill>
                <a:latin typeface="Arial Narrow" panose="020B0606020202030204" pitchFamily="34" charset="0"/>
                <a:ea typeface="HGP明朝B" panose="02020800000000000000" pitchFamily="18" charset="-128"/>
              </a:rPr>
              <a:t>We will be closed for the time being.</a:t>
            </a:r>
            <a:endParaRPr lang="ja-JP" altLang="en-US" sz="3500" b="1" dirty="0">
              <a:solidFill>
                <a:srgbClr val="224B50"/>
              </a:solidFill>
              <a:latin typeface="Arial Narrow" panose="020B0606020202030204" pitchFamily="34" charset="0"/>
              <a:ea typeface="HGP明朝B" panose="02020800000000000000" pitchFamily="18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81B05183-3A2C-43A7-B39B-B7F0E4E3E615}"/>
              </a:ext>
            </a:extLst>
          </p:cNvPr>
          <p:cNvSpPr txBox="1"/>
          <p:nvPr/>
        </p:nvSpPr>
        <p:spPr>
          <a:xfrm>
            <a:off x="-1" y="12077064"/>
            <a:ext cx="10290175" cy="14929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kumimoji="1" lang="ja-JP" altLang="en-US" sz="2500" b="1" spc="300" dirty="0">
                <a:solidFill>
                  <a:srgbClr val="404040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お客様には大変ご迷惑をおかけしますが、</a:t>
            </a:r>
            <a:endParaRPr kumimoji="1" lang="en-US" altLang="ja-JP" sz="2500" b="1" spc="300" dirty="0">
              <a:solidFill>
                <a:srgbClr val="404040"/>
              </a:solidFill>
              <a:latin typeface="HGP明朝B" panose="02020800000000000000" pitchFamily="18" charset="-128"/>
              <a:ea typeface="HGP明朝B" panose="02020800000000000000" pitchFamily="18" charset="-128"/>
            </a:endParaRPr>
          </a:p>
          <a:p>
            <a:pPr algn="ctr">
              <a:lnSpc>
                <a:spcPct val="200000"/>
              </a:lnSpc>
            </a:pPr>
            <a:r>
              <a:rPr kumimoji="1" lang="ja-JP" altLang="en-US" sz="2500" b="1" spc="300" dirty="0">
                <a:solidFill>
                  <a:srgbClr val="404040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ご理解とご協力を賜りますよう、心よりお願い申し上げます。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1719</TotalTime>
  <Words>83</Words>
  <Application>Microsoft Office PowerPoint</Application>
  <PresentationFormat>ユーザー設定</PresentationFormat>
  <Paragraphs>11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HGP明朝B</vt:lpstr>
      <vt:lpstr>メイリオ</vt:lpstr>
      <vt:lpstr>Arial</vt:lpstr>
      <vt:lpstr>Arial Narrow</vt:lpstr>
      <vt:lpstr>Calibri</vt:lpstr>
      <vt:lpstr>デザインの設定</vt:lpstr>
      <vt:lpstr>PowerPoint プレゼンテーション</vt:lpstr>
    </vt:vector>
  </TitlesOfParts>
  <Company>(株)デンソー（販社グループ）DENSO_CORPORATION_GROUP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(株)デンソー（販社グループ）DENSO_CORPORATION_GROUP</dc:creator>
  <cp:lastModifiedBy>滝田 友則</cp:lastModifiedBy>
  <cp:revision>57</cp:revision>
  <dcterms:created xsi:type="dcterms:W3CDTF">2014-02-02T23:51:05Z</dcterms:created>
  <dcterms:modified xsi:type="dcterms:W3CDTF">2020-04-20T07:35:52Z</dcterms:modified>
</cp:coreProperties>
</file>