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</p:sldIdLst>
  <p:sldSz cx="18297525" cy="10287000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990000"/>
    <a:srgbClr val="F20000"/>
    <a:srgbClr val="5F5F5F"/>
    <a:srgbClr val="FFCCCC"/>
    <a:srgbClr val="CC0000"/>
    <a:srgbClr val="FF6600"/>
    <a:srgbClr val="FFFF66"/>
    <a:srgbClr val="80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2" autoAdjust="0"/>
    <p:restoredTop sz="94660"/>
  </p:normalViewPr>
  <p:slideViewPr>
    <p:cSldViewPr showGuides="1">
      <p:cViewPr varScale="1">
        <p:scale>
          <a:sx n="68" d="100"/>
          <a:sy n="68" d="100"/>
        </p:scale>
        <p:origin x="162" y="168"/>
      </p:cViewPr>
      <p:guideLst>
        <p:guide orient="horz"/>
        <p:guide pos="576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71892" y="3195719"/>
            <a:ext cx="15553743" cy="220486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743783" y="5829062"/>
            <a:ext cx="12809961" cy="262888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1B1C6-A8F0-4F01-AD40-0F46A0F3A2BD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AB5440-38ED-43AC-87D9-E67E5587DB0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3267259" y="411516"/>
            <a:ext cx="4115673" cy="877751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914594" y="411516"/>
            <a:ext cx="12081673" cy="877751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8892E3-E366-426D-A311-BE4BEF9F236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64D33-A9B7-4EF7-B419-2F1B74BEDF26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45285" y="6610139"/>
            <a:ext cx="15553743" cy="204329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445285" y="4359746"/>
            <a:ext cx="15553743" cy="225039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AD4D52-97DA-46AC-B54E-91CF41C6FC26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914594" y="2400360"/>
            <a:ext cx="8098674" cy="67886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284260" y="2400360"/>
            <a:ext cx="8098672" cy="678867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BF6909-C35C-4A4F-AB02-FF4A6A32E0F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14594" y="2303060"/>
            <a:ext cx="8084559" cy="95960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14594" y="3262668"/>
            <a:ext cx="8084559" cy="59263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295551" y="2303060"/>
            <a:ext cx="8087381" cy="95960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9295551" y="3262668"/>
            <a:ext cx="8087381" cy="592636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F4D595-369B-476F-A777-6EB57E1AEC9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B433F5-BF06-4809-83FE-BEF31F2266F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189FBF-3C36-48D8-9D4F-2C2F0B5D76BC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0AE83CF-1BDF-4C52-9BCB-E0AE8867F7B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62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594" y="409731"/>
            <a:ext cx="6021078" cy="17433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153028" y="409731"/>
            <a:ext cx="10229903" cy="87792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914594" y="2153093"/>
            <a:ext cx="6021078" cy="70359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9FD48D-EE7E-40F6-B66C-6E8E2E12FB9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807" y="7201079"/>
            <a:ext cx="10977950" cy="84981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587807" y="919439"/>
            <a:ext cx="10977950" cy="617184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587807" y="8050890"/>
            <a:ext cx="10977950" cy="120776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D7A65D-3285-4C0B-A8F1-2C2880BAAEA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11163"/>
            <a:ext cx="16468725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</a:t>
            </a:r>
            <a:r>
              <a:rPr lang="en-US" altLang="ja-JP" dirty="0"/>
              <a:t> </a:t>
            </a:r>
            <a:r>
              <a:rPr lang="ja-JP" altLang="en-US" dirty="0"/>
              <a:t>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00300"/>
            <a:ext cx="16468725" cy="6788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9367838"/>
            <a:ext cx="4270375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53163" y="9367838"/>
            <a:ext cx="5791200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3112750" y="9367838"/>
            <a:ext cx="4270375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56C581B-C285-4D90-9D6E-FC629B08BA0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ＭＳ Ｐゴシック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ＭＳ Ｐゴシック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  <a:cs typeface="ＭＳ Ｐゴシック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-11466513" y="7816850"/>
            <a:ext cx="8578850" cy="280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96969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altLang="ja-JP" sz="4400">
              <a:latin typeface="HGP明朝B" pitchFamily="18" charset="-128"/>
              <a:ea typeface="HGP明朝B" pitchFamily="18" charset="-128"/>
            </a:endParaRPr>
          </a:p>
          <a:p>
            <a:endParaRPr lang="en-US" altLang="ja-JP" sz="4400">
              <a:latin typeface="HGP明朝B" pitchFamily="18" charset="-128"/>
              <a:ea typeface="HGP明朝B" pitchFamily="18" charset="-128"/>
            </a:endParaRPr>
          </a:p>
          <a:p>
            <a:r>
              <a:rPr lang="en-US" altLang="ja-JP" sz="4400">
                <a:latin typeface="HGP明朝B" pitchFamily="18" charset="-128"/>
                <a:ea typeface="HGP明朝B" pitchFamily="18" charset="-128"/>
              </a:rPr>
              <a:t>	</a:t>
            </a:r>
          </a:p>
          <a:p>
            <a:r>
              <a:rPr lang="ja-JP" altLang="en-US" sz="4400">
                <a:latin typeface="HGP明朝B" pitchFamily="18" charset="-128"/>
                <a:ea typeface="HGP明朝B" pitchFamily="18" charset="-128"/>
              </a:rPr>
              <a:t>　　　　　</a:t>
            </a:r>
            <a:endParaRPr lang="ja-JP" altLang="en-US" sz="4400"/>
          </a:p>
        </p:txBody>
      </p:sp>
      <p:sp>
        <p:nvSpPr>
          <p:cNvPr id="13314" name="テキスト ボックス 1"/>
          <p:cNvSpPr txBox="1">
            <a:spLocks noChangeArrowheads="1"/>
          </p:cNvSpPr>
          <p:nvPr/>
        </p:nvSpPr>
        <p:spPr bwMode="auto">
          <a:xfrm>
            <a:off x="12319000" y="586422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ja-JP" altLang="en-US"/>
          </a:p>
        </p:txBody>
      </p:sp>
      <p:sp>
        <p:nvSpPr>
          <p:cNvPr id="8" name="テキスト ボックス 1"/>
          <p:cNvSpPr txBox="1">
            <a:spLocks noChangeArrowheads="1"/>
          </p:cNvSpPr>
          <p:nvPr/>
        </p:nvSpPr>
        <p:spPr bwMode="auto">
          <a:xfrm>
            <a:off x="-3378635" y="8577757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ja-JP" altLang="en-US"/>
          </a:p>
        </p:txBody>
      </p:sp>
      <p:sp>
        <p:nvSpPr>
          <p:cNvPr id="9" name="テキスト ボックス 4"/>
          <p:cNvSpPr txBox="1">
            <a:spLocks noChangeArrowheads="1"/>
          </p:cNvSpPr>
          <p:nvPr/>
        </p:nvSpPr>
        <p:spPr bwMode="auto">
          <a:xfrm>
            <a:off x="5495364" y="5318960"/>
            <a:ext cx="7306808" cy="938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altLang="ja-JP" sz="5500" b="1" dirty="0">
                <a:solidFill>
                  <a:schemeClr val="accent5">
                    <a:lumMod val="25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4</a:t>
            </a:r>
            <a:r>
              <a:rPr lang="ja-JP" altLang="en-US" sz="5500" b="1" dirty="0">
                <a:solidFill>
                  <a:schemeClr val="accent5">
                    <a:lumMod val="25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月８日</a:t>
            </a:r>
            <a:r>
              <a:rPr lang="en-US" altLang="ja-JP" sz="5500" b="1" dirty="0">
                <a:solidFill>
                  <a:schemeClr val="accent5">
                    <a:lumMod val="25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(</a:t>
            </a:r>
            <a:r>
              <a:rPr lang="ja-JP" altLang="en-US" sz="5500" b="1" dirty="0">
                <a:solidFill>
                  <a:schemeClr val="accent5">
                    <a:lumMod val="25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水</a:t>
            </a:r>
            <a:r>
              <a:rPr lang="en-US" altLang="ja-JP" sz="5500" b="1" dirty="0">
                <a:solidFill>
                  <a:schemeClr val="accent5">
                    <a:lumMod val="25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)</a:t>
            </a:r>
            <a:r>
              <a:rPr lang="ja-JP" altLang="en-US" sz="5500" b="1" dirty="0">
                <a:solidFill>
                  <a:schemeClr val="accent5">
                    <a:lumMod val="25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～</a:t>
            </a:r>
            <a:r>
              <a:rPr lang="en-US" altLang="ja-JP" sz="5500" b="1" dirty="0">
                <a:solidFill>
                  <a:schemeClr val="accent5">
                    <a:lumMod val="25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5</a:t>
            </a:r>
            <a:r>
              <a:rPr lang="ja-JP" altLang="en-US" sz="5500" b="1" dirty="0">
                <a:solidFill>
                  <a:schemeClr val="accent5">
                    <a:lumMod val="25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月</a:t>
            </a:r>
            <a:r>
              <a:rPr lang="en-US" altLang="ja-JP" sz="5500" b="1" dirty="0">
                <a:solidFill>
                  <a:schemeClr val="accent5">
                    <a:lumMod val="25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6</a:t>
            </a:r>
            <a:r>
              <a:rPr lang="ja-JP" altLang="en-US" sz="5500" b="1" dirty="0">
                <a:solidFill>
                  <a:schemeClr val="accent5">
                    <a:lumMod val="25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日</a:t>
            </a:r>
            <a:r>
              <a:rPr lang="en-US" altLang="ja-JP" sz="5500" b="1" dirty="0">
                <a:solidFill>
                  <a:schemeClr val="accent5">
                    <a:lumMod val="25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(</a:t>
            </a:r>
            <a:r>
              <a:rPr lang="ja-JP" altLang="en-US" sz="5500" b="1" dirty="0">
                <a:solidFill>
                  <a:schemeClr val="accent5">
                    <a:lumMod val="25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水</a:t>
            </a:r>
            <a:r>
              <a:rPr lang="en-US" altLang="ja-JP" sz="5500" b="1" dirty="0">
                <a:solidFill>
                  <a:schemeClr val="accent5">
                    <a:lumMod val="25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)</a:t>
            </a:r>
            <a:endParaRPr lang="ja-JP" altLang="en-US" sz="5500" b="1" dirty="0">
              <a:solidFill>
                <a:schemeClr val="accent5">
                  <a:lumMod val="25000"/>
                </a:schemeClr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939850" y="2477200"/>
            <a:ext cx="17065896" cy="102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200" b="1" spc="600" dirty="0">
                <a:solidFill>
                  <a:schemeClr val="bg2">
                    <a:lumMod val="50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平素より当施設をご利用いただき、誠にありがとうございます。</a:t>
            </a:r>
            <a:endParaRPr kumimoji="1" lang="en-US" altLang="ja-JP" sz="2200" b="1" spc="600" dirty="0">
              <a:solidFill>
                <a:schemeClr val="bg2">
                  <a:lumMod val="50000"/>
                </a:schemeClr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2200" b="1" spc="600" dirty="0">
                <a:solidFill>
                  <a:schemeClr val="bg2">
                    <a:lumMod val="50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新型コロナウィルスの感染拡大防止のため、臨時休業日を設けさせていただきます。</a:t>
            </a:r>
            <a:endParaRPr kumimoji="1" lang="ja-JP" altLang="en-US" sz="2200" b="1" spc="600" dirty="0">
              <a:solidFill>
                <a:schemeClr val="bg2">
                  <a:lumMod val="50000"/>
                </a:schemeClr>
              </a:solidFill>
              <a:latin typeface="HGP明朝B" panose="02020800000000000000" pitchFamily="18" charset="-128"/>
              <a:ea typeface="HGP明朝B" panose="02020800000000000000" pitchFamily="18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592478" y="9307469"/>
            <a:ext cx="51125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dirty="0">
                <a:solidFill>
                  <a:schemeClr val="bg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○○○○</a:t>
            </a:r>
            <a:r>
              <a:rPr lang="en-US" altLang="ja-JP" sz="4000" dirty="0">
                <a:solidFill>
                  <a:schemeClr val="bg2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○○○○</a:t>
            </a:r>
            <a:endParaRPr kumimoji="1" lang="ja-JP" altLang="en-US" sz="4000" dirty="0">
              <a:solidFill>
                <a:schemeClr val="bg2">
                  <a:lumMod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4">
            <a:extLst>
              <a:ext uri="{FF2B5EF4-FFF2-40B4-BE49-F238E27FC236}">
                <a16:creationId xmlns:a16="http://schemas.microsoft.com/office/drawing/2014/main" id="{B7ECECF0-179F-4B52-A95B-50C0DFE5F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814" y="420110"/>
            <a:ext cx="5694187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3500" b="1" spc="300" dirty="0">
                <a:solidFill>
                  <a:schemeClr val="bg2">
                    <a:lumMod val="50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当施設から重要なお知らせ</a:t>
            </a:r>
          </a:p>
        </p:txBody>
      </p:sp>
      <p:sp>
        <p:nvSpPr>
          <p:cNvPr id="25" name="テキスト ボックス 4">
            <a:extLst>
              <a:ext uri="{FF2B5EF4-FFF2-40B4-BE49-F238E27FC236}">
                <a16:creationId xmlns:a16="http://schemas.microsoft.com/office/drawing/2014/main" id="{8A2B8362-E8E9-41AB-93DC-B1524CC8D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2824" y="3763087"/>
            <a:ext cx="6171882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ja-JP" altLang="en-US" sz="9000" b="1" spc="300" dirty="0">
                <a:solidFill>
                  <a:schemeClr val="accent5">
                    <a:lumMod val="25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臨時休業日</a:t>
            </a:r>
          </a:p>
        </p:txBody>
      </p:sp>
      <p:sp>
        <p:nvSpPr>
          <p:cNvPr id="26" name="テキスト ボックス 4">
            <a:extLst>
              <a:ext uri="{FF2B5EF4-FFF2-40B4-BE49-F238E27FC236}">
                <a16:creationId xmlns:a16="http://schemas.microsoft.com/office/drawing/2014/main" id="{4CCDD43F-FB85-49D9-9EB5-632FF3F04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8061" y="6409849"/>
            <a:ext cx="6521401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altLang="ja-JP" sz="3500" b="1" dirty="0">
                <a:solidFill>
                  <a:schemeClr val="accent5">
                    <a:lumMod val="25000"/>
                  </a:schemeClr>
                </a:solidFill>
                <a:latin typeface="Arial Narrow" panose="020B0606020202030204" pitchFamily="34" charset="0"/>
                <a:ea typeface="HGP明朝B" panose="02020800000000000000" pitchFamily="18" charset="-128"/>
              </a:rPr>
              <a:t>We will be closed for the time being.</a:t>
            </a:r>
            <a:endParaRPr lang="ja-JP" altLang="en-US" sz="3500" b="1" dirty="0">
              <a:solidFill>
                <a:schemeClr val="accent5">
                  <a:lumMod val="25000"/>
                </a:schemeClr>
              </a:solidFill>
              <a:latin typeface="Arial Narrow" panose="020B0606020202030204" pitchFamily="34" charset="0"/>
              <a:ea typeface="HGP明朝B" panose="02020800000000000000" pitchFamily="18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43288B4-904C-4D08-AED8-F9FA5295E766}"/>
              </a:ext>
            </a:extLst>
          </p:cNvPr>
          <p:cNvSpPr txBox="1"/>
          <p:nvPr/>
        </p:nvSpPr>
        <p:spPr>
          <a:xfrm>
            <a:off x="615814" y="7482403"/>
            <a:ext cx="17065896" cy="520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200" b="1" spc="300" dirty="0">
                <a:solidFill>
                  <a:schemeClr val="bg2">
                    <a:lumMod val="50000"/>
                  </a:schemeClr>
                </a:solidFill>
                <a:latin typeface="HGP明朝B" panose="02020800000000000000" pitchFamily="18" charset="-128"/>
                <a:ea typeface="HGP明朝B" panose="02020800000000000000" pitchFamily="18" charset="-128"/>
              </a:rPr>
              <a:t>お客様には大変ご迷惑をおかけしますが、ご理解とご協力を賜りますよう、心よりお願い申し上げます。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rgbClr val="969696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rgbClr val="969696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1700</TotalTime>
  <Words>89</Words>
  <Application>Microsoft Office PowerPoint</Application>
  <PresentationFormat>ユーザー設定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HGP明朝B</vt:lpstr>
      <vt:lpstr>メイリオ</vt:lpstr>
      <vt:lpstr>Arial</vt:lpstr>
      <vt:lpstr>Arial Narrow</vt:lpstr>
      <vt:lpstr>標準デザイン</vt:lpstr>
      <vt:lpstr>PowerPoint プレゼンテーション</vt:lpstr>
    </vt:vector>
  </TitlesOfParts>
  <Company>(株)デンソー（販社グループ）DENSO_CORPORATION_GROUP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(株)デンソー（販社グループ）DENSO_CORPORATION_GROUP</dc:creator>
  <cp:lastModifiedBy>滝田 友則</cp:lastModifiedBy>
  <cp:revision>56</cp:revision>
  <dcterms:created xsi:type="dcterms:W3CDTF">2014-02-02T23:51:05Z</dcterms:created>
  <dcterms:modified xsi:type="dcterms:W3CDTF">2020-04-20T07:12:13Z</dcterms:modified>
</cp:coreProperties>
</file>